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5" r:id="rId4"/>
    <p:sldId id="276" r:id="rId5"/>
    <p:sldId id="264" r:id="rId6"/>
    <p:sldId id="258" r:id="rId7"/>
    <p:sldId id="259" r:id="rId8"/>
    <p:sldId id="266" r:id="rId9"/>
    <p:sldId id="267" r:id="rId10"/>
    <p:sldId id="268" r:id="rId11"/>
    <p:sldId id="269" r:id="rId12"/>
    <p:sldId id="260" r:id="rId13"/>
    <p:sldId id="270" r:id="rId14"/>
    <p:sldId id="271" r:id="rId15"/>
    <p:sldId id="272" r:id="rId16"/>
    <p:sldId id="273" r:id="rId17"/>
    <p:sldId id="261" r:id="rId18"/>
    <p:sldId id="274" r:id="rId19"/>
    <p:sldId id="275" r:id="rId20"/>
    <p:sldId id="262" r:id="rId21"/>
    <p:sldId id="277" r:id="rId22"/>
    <p:sldId id="278" r:id="rId23"/>
    <p:sldId id="263" r:id="rId2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70D"/>
    <a:srgbClr val="D23222"/>
    <a:srgbClr val="101010"/>
    <a:srgbClr val="85A070"/>
    <a:srgbClr val="5C6E63"/>
    <a:srgbClr val="223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8"/>
    <p:restoredTop sz="94609"/>
  </p:normalViewPr>
  <p:slideViewPr>
    <p:cSldViewPr snapToGrid="0">
      <p:cViewPr varScale="1">
        <p:scale>
          <a:sx n="70" d="100"/>
          <a:sy n="70" d="100"/>
        </p:scale>
        <p:origin x="184" y="1944"/>
      </p:cViewPr>
      <p:guideLst/>
    </p:cSldViewPr>
  </p:slideViewPr>
  <p:notesTextViewPr>
    <p:cViewPr>
      <p:scale>
        <a:sx n="1" d="1"/>
        <a:sy n="1" d="1"/>
      </p:scale>
      <p:origin x="0" y="-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E191B-CCE8-2F48-83FB-27C283A5B5CA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D9FD-468F-4D44-B23A-23902F95E4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15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graphic-detail/2021/10/15/squid-game-is-only-the-latest-netflix-hit-to-break-the-language-barri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D0D0D"/>
                </a:solidFill>
                <a:effectLst/>
                <a:latin typeface="MiloTE"/>
              </a:rPr>
              <a:t>The show remains </a:t>
            </a:r>
            <a:r>
              <a:rPr lang="en-GB" b="0" i="0" dirty="0">
                <a:effectLst/>
                <a:latin typeface="MiloTE"/>
                <a:hlinkClick r:id="rId3"/>
              </a:rPr>
              <a:t>Netflix’s biggest-ever hit</a:t>
            </a:r>
            <a:r>
              <a:rPr lang="en-GB" b="0" i="0" dirty="0">
                <a:solidFill>
                  <a:srgbClr val="0D0D0D"/>
                </a:solidFill>
                <a:effectLst/>
                <a:latin typeface="MiloTE"/>
              </a:rPr>
              <a:t>: in the first month after its release subscribers spent around 1.65bn hours watching it, equivalent to 190,000 years.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D9FD-468F-4D44-B23A-23902F95E4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73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effectLst/>
                <a:latin typeface="Söhne"/>
              </a:rPr>
              <a:t>Yearly Trend in Netflix TV Shows Production Since 2007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This line graph shows the number of TV shows released on Netflix per year from around 2007 to 2022. The graph indicates a general increase in the number of shows produced over time, with a peak around 2020 before a sharp decline. A dotted line shows the average number of shows released over this period.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D9FD-468F-4D44-B23A-23902F95E4F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79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effectLst/>
                <a:latin typeface="Söhne"/>
              </a:rPr>
              <a:t>Trend of Top 10 Genre Production Over the Years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This line graph illustrates the production trends of the top 10 TV show genres over the same timeframe. Each genre is represented by a different coloured line, and there is a dashed line indicating the average count of shows produced across these genres.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D9FD-468F-4D44-B23A-23902F95E4F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439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effectLst/>
                <a:latin typeface="Söhne"/>
              </a:rPr>
              <a:t>Heatmap of Top 10 Genres Produced Over the Years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This heatmap visualizes the number of TV shows produced in the top 10 genres from 2007 to 2022. The intensity of the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correlates with the number of productions: the darker the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color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the higher the number of shows. This type of visualization helps quickly identify which genres and years saw the most production.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D9FD-468F-4D44-B23A-23902F95E4F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35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There has been a significant increase in the production of TV shows on Netflix since 2007, with a notable peak around 2020.</a:t>
            </a:r>
          </a:p>
          <a:p>
            <a:r>
              <a:rPr lang="en-GB" dirty="0"/>
              <a:t>Drama appears to be a consistently popular genre, with a substantial increase in production over time, especially in recent years.</a:t>
            </a:r>
          </a:p>
          <a:p>
            <a:endParaRPr lang="en-GB" dirty="0"/>
          </a:p>
          <a:p>
            <a:r>
              <a:rPr lang="en-GB" dirty="0"/>
              <a:t>The production of content in non-English languages has also been increasing, with a particularly noticeable growth in shows in Japanese, Korean, and Spanish, reflecting a diversification in Netflix's offerings.</a:t>
            </a:r>
          </a:p>
          <a:p>
            <a:endParaRPr lang="en-GB" dirty="0"/>
          </a:p>
          <a:p>
            <a:r>
              <a:rPr lang="en-GB" dirty="0"/>
              <a:t>The heatmaps provide a clear visualization of which genres and languages have been more prevalent over the years, with darker shades indicating higher numbers of productions.</a:t>
            </a:r>
          </a:p>
          <a:p>
            <a:endParaRPr lang="en-GB" dirty="0"/>
          </a:p>
          <a:p>
            <a:r>
              <a:rPr lang="en-GB" dirty="0"/>
              <a:t>There is a sharp decrease in both the production of TV shows across genres and languages in the last year shown on the graphs, which may indicate a shift in strategy, market conditions, or external factors affecting production.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D9FD-468F-4D44-B23A-23902F95E4F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8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CF29-6EFE-0790-FC73-F070D94AC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F1DA-D1D4-867B-60A6-ACE39DB2B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B7D7-F8FB-6B3C-31D5-3754541A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ADEC8-9DBC-F23E-E232-E2F17091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0E10-7ECF-6ECE-E437-D5AE883B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6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8D6-471A-B067-651B-58A1EB53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735D7-7E1C-87D5-268F-6CC488B15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2CA9-5FCF-46B8-333C-F4B8182D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CD2F-EB05-A63C-D580-AF56BB5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2318-48F6-984D-DB55-B2FBBC7B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0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6E4C9-912A-05EB-BBF5-5D56B37F6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E5CE5-14EF-7FBC-8557-800AF9A9D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D57D6-35A5-480B-3B83-F03A9CC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1421-81C0-936C-06FB-C2F75163B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856-3C17-8A4F-38F0-08A1FB63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8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3B12-6A4A-38A1-F771-43F6AD43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EC18-6F64-6368-7D32-DC28A654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AF3CF-5BDB-BBFC-244B-FE202BA1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B58F-790C-6A00-5BF7-91F7DDBA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3E33-8AA5-817E-FAB3-0A8E0CC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7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54C3-A5E8-E2F3-D03C-5C280D8E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126F-0627-8272-6648-F6C5DC26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BC-6A12-2423-248F-C0AB98B5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AC82F-059A-093D-6B1D-B4233707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6213-B3A7-A9FD-2B0B-54177CF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A1B0-EA3A-B20E-1F8D-E5AE6CAF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0CDA-DCC1-1313-12F5-951666A6E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19019-3412-B2A5-E76E-2858637CA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A703D-6EAA-0B2D-A957-73FAA204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AFB5B-FB81-BC9B-B7D3-D22E2A7A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9AD7-3062-2A18-DAD5-66BF5993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8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91CC-8825-EFFE-A4F8-A36E2EDE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B0CB-CF4F-F3F2-8F83-A5A387EF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9BA1F-3113-6FC9-0D20-3628FA9F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BCDD2-0E2A-67BC-DD39-4BDEAEDF0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75BA0-F07E-23B8-D3BF-75C88571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8F328-AD4A-9321-39C1-77441AE7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22572-4EEA-DCDF-016E-522C2561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4F88B-2E1A-62F4-48FC-B1E5BD0B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1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2507-D99E-98B0-1D1B-D7D3352B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CBD5F-363A-989B-EEF8-06D09A16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00BA-71B7-0B41-0485-AB0BBA58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959FB-609F-C786-CECB-5DD009AB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65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7A90-F05E-1375-2AEB-013F7001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AD0B1-D021-8845-1D9A-D86780A9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60A-5D02-AEAC-3FD2-58BA8F62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8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2EFB-BAE9-1AD0-2C3A-EA798FB4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9F56-E81E-F934-D38B-5867EA06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EAADE-8EAD-3175-6E33-54A0FD71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15D71-2D0F-B766-DD42-DE914334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2DB45-43B7-11D1-E309-03644DA0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D368-C2F4-EB49-D463-6DE8F808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02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415D-A327-C416-D3AF-94DA3E7D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657A0-927F-ED2A-D637-7EADA573C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53B73-F509-0122-428D-BE42FF81F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E24F2-BC8A-A02E-71D0-DFE982A8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BD586-1A30-83D1-B584-E2F3C973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212C2-D9B8-E0F4-03DC-6A54027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6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A5BDF-76AD-52D0-CDCA-5031A144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4D093-5635-71B8-F32D-EDBB530B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1D4A-31D9-1306-DD9C-C22E52FF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74F6-21F1-D24C-86BB-CF1BF542F965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AD3C-33FD-2074-A743-70E33D876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8B80-AFC0-E941-3AE8-9020C4EC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onomist.com/culture/2023/11/21/what-squid-game-the-challenge-reveals-about-the-state-of-t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kaggle.com/datasets/maso0dahmed/netflix-movies-and-shows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30F9D6-380F-8370-560D-A21F6EA9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2" y="2508072"/>
            <a:ext cx="3215775" cy="2906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1E580-E123-D84D-3D18-873C1CB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64" y="2378900"/>
            <a:ext cx="4510765" cy="4568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3F3EA-4BDE-7867-DF98-81A0DC0ED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72" y="3507881"/>
            <a:ext cx="3361403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C2108-C7F0-AE30-DC5D-3C12C7EE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11" y="3082777"/>
            <a:ext cx="2699698" cy="3858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B460A-F131-65DE-BAC6-5AB1E7FB4C9E}"/>
              </a:ext>
            </a:extLst>
          </p:cNvPr>
          <p:cNvSpPr/>
          <p:nvPr/>
        </p:nvSpPr>
        <p:spPr>
          <a:xfrm>
            <a:off x="650543" y="410606"/>
            <a:ext cx="10890913" cy="1735526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05EE5-FF6B-C855-B523-4DF60811B4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93" b="4829"/>
          <a:stretch/>
        </p:blipFill>
        <p:spPr>
          <a:xfrm>
            <a:off x="9181428" y="2850564"/>
            <a:ext cx="3017799" cy="409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DF5C3-D9F8-88C6-2559-A55427343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34458"/>
            <a:ext cx="2163977" cy="3812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21FBC-08BD-B309-091B-6FC2A815B405}"/>
              </a:ext>
            </a:extLst>
          </p:cNvPr>
          <p:cNvSpPr txBox="1"/>
          <p:nvPr/>
        </p:nvSpPr>
        <p:spPr>
          <a:xfrm>
            <a:off x="0" y="53909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effectLst/>
              </a:rPr>
              <a:t>Evolving Landscapes of Television: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effectLst/>
                <a:latin typeface="+mj-lt"/>
              </a:rPr>
              <a:t>An Analytical Dive into TV Show Trends on </a:t>
            </a:r>
            <a:r>
              <a:rPr lang="en-GB" sz="3600" dirty="0">
                <a:solidFill>
                  <a:schemeClr val="bg1"/>
                </a:solidFill>
                <a:latin typeface="+mj-lt"/>
              </a:rPr>
              <a:t>Netflix</a:t>
            </a:r>
            <a:endParaRPr lang="en-GB" sz="360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4DBF-6B6C-52D3-B7C7-5EEA930FC9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13"/>
          <a:stretch/>
        </p:blipFill>
        <p:spPr>
          <a:xfrm>
            <a:off x="1505126" y="3655548"/>
            <a:ext cx="2398134" cy="32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4BC86-F37A-668E-EE32-2EFE9D376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506" y="2786273"/>
            <a:ext cx="2405323" cy="4140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D3050-C00B-52DA-6BA2-E44BB8903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939" y="3581041"/>
            <a:ext cx="1458086" cy="3297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0E32B3-C41D-422D-EFC6-A750FB3C5B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959" y="4932323"/>
            <a:ext cx="2510171" cy="2004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52954-A1F3-B08E-3B2C-E592AF0C7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198" y="4746431"/>
            <a:ext cx="2038158" cy="2162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FD3E8-21C0-EAFC-1BCF-187CBE56A5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1428" y="4953206"/>
            <a:ext cx="2026550" cy="1955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EFC3E-4CA5-8A1F-024E-E34E21BA9A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10" y="5184959"/>
            <a:ext cx="1798463" cy="1751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F57C8-BD9D-CFDE-68CA-EFD1E8BB2A97}"/>
              </a:ext>
            </a:extLst>
          </p:cNvPr>
          <p:cNvSpPr txBox="1"/>
          <p:nvPr/>
        </p:nvSpPr>
        <p:spPr>
          <a:xfrm>
            <a:off x="0" y="6677751"/>
            <a:ext cx="12734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2">
                    <a:lumMod val="75000"/>
                  </a:schemeClr>
                </a:solidFill>
              </a:rPr>
              <a:t>Images - Netflix</a:t>
            </a:r>
          </a:p>
        </p:txBody>
      </p:sp>
    </p:spTree>
    <p:extLst>
      <p:ext uri="{BB962C8B-B14F-4D97-AF65-F5344CB8AC3E}">
        <p14:creationId xmlns:p14="http://schemas.microsoft.com/office/powerpoint/2010/main" val="172381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959BE72-3429-E411-74BF-C9B83512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15" y="1485900"/>
            <a:ext cx="9004570" cy="45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0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7" name="Picture 6" descr="A blue and red squares with white text&#10;&#10;Description automatically generated">
            <a:extLst>
              <a:ext uri="{FF2B5EF4-FFF2-40B4-BE49-F238E27FC236}">
                <a16:creationId xmlns:a16="http://schemas.microsoft.com/office/drawing/2014/main" id="{848849F3-AB01-C893-7393-18EB6D69A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4" t="9199" r="15351" b="5361"/>
          <a:stretch/>
        </p:blipFill>
        <p:spPr>
          <a:xfrm>
            <a:off x="3026923" y="1322962"/>
            <a:ext cx="6138154" cy="49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of a number of votes&#10;&#10;Description automatically generated with medium confidence">
            <a:extLst>
              <a:ext uri="{FF2B5EF4-FFF2-40B4-BE49-F238E27FC236}">
                <a16:creationId xmlns:a16="http://schemas.microsoft.com/office/drawing/2014/main" id="{1739B16E-EA8C-4668-33FF-5849AFFFE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7" t="10102" r="8094" b="3361"/>
          <a:stretch/>
        </p:blipFill>
        <p:spPr>
          <a:xfrm>
            <a:off x="2701046" y="1391056"/>
            <a:ext cx="6789907" cy="47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a bar graph&#10;&#10;Description automatically generated">
            <a:extLst>
              <a:ext uri="{FF2B5EF4-FFF2-40B4-BE49-F238E27FC236}">
                <a16:creationId xmlns:a16="http://schemas.microsoft.com/office/drawing/2014/main" id="{FBE40364-0DBB-D4EE-8EEF-F4E49CF6B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3" t="9922" r="7467" b="3362"/>
          <a:stretch/>
        </p:blipFill>
        <p:spPr>
          <a:xfrm>
            <a:off x="2701046" y="1439693"/>
            <a:ext cx="6789907" cy="47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04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red dots&#10;&#10;Description automatically generated">
            <a:extLst>
              <a:ext uri="{FF2B5EF4-FFF2-40B4-BE49-F238E27FC236}">
                <a16:creationId xmlns:a16="http://schemas.microsoft.com/office/drawing/2014/main" id="{F0A7A0C8-2799-AA9A-D258-58DB4E9F6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0" t="9387" r="7468" b="3540"/>
          <a:stretch/>
        </p:blipFill>
        <p:spPr>
          <a:xfrm>
            <a:off x="2744821" y="1313234"/>
            <a:ext cx="6702357" cy="4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68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5ADA79C-8134-D756-12B1-C1FF9423A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" t="9923" r="7406"/>
          <a:stretch/>
        </p:blipFill>
        <p:spPr>
          <a:xfrm>
            <a:off x="2705910" y="1322961"/>
            <a:ext cx="6780179" cy="49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38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red lines&#10;&#10;Description automatically generated">
            <a:extLst>
              <a:ext uri="{FF2B5EF4-FFF2-40B4-BE49-F238E27FC236}">
                <a16:creationId xmlns:a16="http://schemas.microsoft.com/office/drawing/2014/main" id="{30EFC76D-849F-A03C-3F20-72A9D4CD1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8851" r="7843"/>
          <a:stretch/>
        </p:blipFill>
        <p:spPr>
          <a:xfrm>
            <a:off x="2730230" y="1352143"/>
            <a:ext cx="6731540" cy="49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977C93B-5E77-47D5-51EB-F7A09ED8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11" y="1331362"/>
            <a:ext cx="9494377" cy="46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5344009-A0FB-42B5-CCE0-39925B69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96" y="1382948"/>
            <a:ext cx="9542834" cy="47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9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red and blue squares with white text&#10;&#10;Description automatically generated">
            <a:extLst>
              <a:ext uri="{FF2B5EF4-FFF2-40B4-BE49-F238E27FC236}">
                <a16:creationId xmlns:a16="http://schemas.microsoft.com/office/drawing/2014/main" id="{DC1C11AA-77F8-745D-7AB6-ECEC2AC7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1" t="7822" r="11520" b="5820"/>
          <a:stretch/>
        </p:blipFill>
        <p:spPr>
          <a:xfrm>
            <a:off x="3393302" y="1118680"/>
            <a:ext cx="6186792" cy="53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0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2D75D-8541-8D63-8E16-EEB0FCAB6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9" t="28140" r="24493" b="31178"/>
          <a:stretch/>
        </p:blipFill>
        <p:spPr>
          <a:xfrm>
            <a:off x="354882" y="390321"/>
            <a:ext cx="1314787" cy="543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600B7-E76F-427F-63FB-8D1CF3182280}"/>
              </a:ext>
            </a:extLst>
          </p:cNvPr>
          <p:cNvSpPr txBox="1"/>
          <p:nvPr/>
        </p:nvSpPr>
        <p:spPr>
          <a:xfrm>
            <a:off x="3819731" y="1225573"/>
            <a:ext cx="44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2">
                    <a:lumMod val="90000"/>
                  </a:schemeClr>
                </a:solidFill>
              </a:rPr>
              <a:t>Who’s presenting?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D72FC-E1FD-22CE-0584-36AEA053B7BB}"/>
              </a:ext>
            </a:extLst>
          </p:cNvPr>
          <p:cNvSpPr txBox="1"/>
          <p:nvPr/>
        </p:nvSpPr>
        <p:spPr>
          <a:xfrm>
            <a:off x="4991305" y="510079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MANAGE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77FFE-C9EA-D5A5-E176-75E54ED92D2E}"/>
              </a:ext>
            </a:extLst>
          </p:cNvPr>
          <p:cNvSpPr/>
          <p:nvPr/>
        </p:nvSpPr>
        <p:spPr>
          <a:xfrm>
            <a:off x="4895846" y="5100799"/>
            <a:ext cx="2400301" cy="3693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7D0F3-C9F5-CBA3-6120-25D1A43CAE80}"/>
              </a:ext>
            </a:extLst>
          </p:cNvPr>
          <p:cNvSpPr/>
          <p:nvPr/>
        </p:nvSpPr>
        <p:spPr>
          <a:xfrm>
            <a:off x="5229811" y="2272011"/>
            <a:ext cx="1618491" cy="161849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22E49-8FEE-7C25-0E64-07177F31A730}"/>
              </a:ext>
            </a:extLst>
          </p:cNvPr>
          <p:cNvSpPr/>
          <p:nvPr/>
        </p:nvSpPr>
        <p:spPr>
          <a:xfrm>
            <a:off x="7134816" y="2272011"/>
            <a:ext cx="1618491" cy="161849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A1E4A-3DDC-4152-9F84-236B1A712F5B}"/>
              </a:ext>
            </a:extLst>
          </p:cNvPr>
          <p:cNvSpPr/>
          <p:nvPr/>
        </p:nvSpPr>
        <p:spPr>
          <a:xfrm>
            <a:off x="9039821" y="2272010"/>
            <a:ext cx="1618491" cy="161849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76F6D-2F5F-91C7-119D-C27EB2AA2500}"/>
              </a:ext>
            </a:extLst>
          </p:cNvPr>
          <p:cNvSpPr/>
          <p:nvPr/>
        </p:nvSpPr>
        <p:spPr>
          <a:xfrm>
            <a:off x="3324806" y="2233151"/>
            <a:ext cx="1618491" cy="161849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E3C664-A640-CE63-4F29-F7FBE2CBDD47}"/>
              </a:ext>
            </a:extLst>
          </p:cNvPr>
          <p:cNvSpPr/>
          <p:nvPr/>
        </p:nvSpPr>
        <p:spPr>
          <a:xfrm>
            <a:off x="1419801" y="2272009"/>
            <a:ext cx="1618491" cy="161849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A7771-F1E1-8AC9-4FA6-B4DEF1B64412}"/>
              </a:ext>
            </a:extLst>
          </p:cNvPr>
          <p:cNvSpPr txBox="1"/>
          <p:nvPr/>
        </p:nvSpPr>
        <p:spPr>
          <a:xfrm>
            <a:off x="161944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Ammarah</a:t>
            </a:r>
            <a:endParaRPr lang="en-GB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3FA022-E9F2-F30C-2C13-5E3338A981DB}"/>
              </a:ext>
            </a:extLst>
          </p:cNvPr>
          <p:cNvSpPr txBox="1"/>
          <p:nvPr/>
        </p:nvSpPr>
        <p:spPr>
          <a:xfrm>
            <a:off x="3524451" y="387069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Eoghan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69AAE-1CED-1876-9593-162DECB460D2}"/>
              </a:ext>
            </a:extLst>
          </p:cNvPr>
          <p:cNvSpPr txBox="1"/>
          <p:nvPr/>
        </p:nvSpPr>
        <p:spPr>
          <a:xfrm>
            <a:off x="5434791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Nana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8B041-78BE-C519-31C0-BDF209F86753}"/>
              </a:ext>
            </a:extLst>
          </p:cNvPr>
          <p:cNvSpPr txBox="1"/>
          <p:nvPr/>
        </p:nvSpPr>
        <p:spPr>
          <a:xfrm>
            <a:off x="7334463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Nida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4D371-EE39-6404-A04A-2FD48F4621CC}"/>
              </a:ext>
            </a:extLst>
          </p:cNvPr>
          <p:cNvSpPr txBox="1"/>
          <p:nvPr/>
        </p:nvSpPr>
        <p:spPr>
          <a:xfrm>
            <a:off x="923946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Safa</a:t>
            </a:r>
          </a:p>
        </p:txBody>
      </p:sp>
    </p:spTree>
    <p:extLst>
      <p:ext uri="{BB962C8B-B14F-4D97-AF65-F5344CB8AC3E}">
        <p14:creationId xmlns:p14="http://schemas.microsoft.com/office/powerpoint/2010/main" val="921993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7690D902-5900-D008-BF70-98B1B0602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t="8073" r="6873" b="4443"/>
          <a:stretch/>
        </p:blipFill>
        <p:spPr>
          <a:xfrm>
            <a:off x="2759412" y="1498058"/>
            <a:ext cx="6673175" cy="45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7" name="Picture 6" descr="A graph of red bars&#10;&#10;Description automatically generated">
            <a:extLst>
              <a:ext uri="{FF2B5EF4-FFF2-40B4-BE49-F238E27FC236}">
                <a16:creationId xmlns:a16="http://schemas.microsoft.com/office/drawing/2014/main" id="{83431620-C57D-6F58-56FA-B7AD2E468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8" t="7885" r="7875" b="4631"/>
          <a:stretch/>
        </p:blipFill>
        <p:spPr>
          <a:xfrm>
            <a:off x="2778868" y="1605065"/>
            <a:ext cx="6634264" cy="45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32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6" name="Picture 5" descr="A bar graph with red and green bars&#10;&#10;Description automatically generated with medium confidence">
            <a:extLst>
              <a:ext uri="{FF2B5EF4-FFF2-40B4-BE49-F238E27FC236}">
                <a16:creationId xmlns:a16="http://schemas.microsoft.com/office/drawing/2014/main" id="{9ED48E12-E29D-0E19-AB32-3E5EFFF59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" t="8261" r="7875" b="3880"/>
          <a:stretch/>
        </p:blipFill>
        <p:spPr>
          <a:xfrm>
            <a:off x="2603770" y="1536970"/>
            <a:ext cx="6984460" cy="45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30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red and black squares&#10;&#10;Description automatically generated">
            <a:extLst>
              <a:ext uri="{FF2B5EF4-FFF2-40B4-BE49-F238E27FC236}">
                <a16:creationId xmlns:a16="http://schemas.microsoft.com/office/drawing/2014/main" id="{C9D46A74-B06B-75E9-CF4C-2C538F9E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89" y="330589"/>
            <a:ext cx="6196822" cy="61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4971C8-FCC6-E4A0-14D4-A5B89313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E56CC019-EBB0-DF85-CEF5-E49ACD23E17E}"/>
              </a:ext>
            </a:extLst>
          </p:cNvPr>
          <p:cNvSpPr/>
          <p:nvPr/>
        </p:nvSpPr>
        <p:spPr>
          <a:xfrm>
            <a:off x="381810" y="145914"/>
            <a:ext cx="11428380" cy="2315183"/>
          </a:xfrm>
          <a:custGeom>
            <a:avLst/>
            <a:gdLst/>
            <a:ahLst/>
            <a:cxnLst/>
            <a:rect l="l" t="t" r="r" b="b"/>
            <a:pathLst>
              <a:path w="11060349" h="2091447">
                <a:moveTo>
                  <a:pt x="5730032" y="1731127"/>
                </a:moveTo>
                <a:lnTo>
                  <a:pt x="5747594" y="1731127"/>
                </a:lnTo>
                <a:cubicBezTo>
                  <a:pt x="5752059" y="1731127"/>
                  <a:pt x="5755556" y="1731276"/>
                  <a:pt x="5758086" y="1731574"/>
                </a:cubicBezTo>
                <a:cubicBezTo>
                  <a:pt x="5760616" y="1731871"/>
                  <a:pt x="5762874" y="1732268"/>
                  <a:pt x="5764858" y="1732764"/>
                </a:cubicBezTo>
                <a:cubicBezTo>
                  <a:pt x="5771407" y="1734550"/>
                  <a:pt x="5776120" y="1737626"/>
                  <a:pt x="5778997" y="1741992"/>
                </a:cubicBezTo>
                <a:cubicBezTo>
                  <a:pt x="5781874" y="1746357"/>
                  <a:pt x="5783313" y="1751715"/>
                  <a:pt x="5783313" y="1758065"/>
                </a:cubicBezTo>
                <a:cubicBezTo>
                  <a:pt x="5783313" y="1762232"/>
                  <a:pt x="5782618" y="1766002"/>
                  <a:pt x="5781229" y="1769376"/>
                </a:cubicBezTo>
                <a:cubicBezTo>
                  <a:pt x="5779840" y="1772749"/>
                  <a:pt x="5777757" y="1775651"/>
                  <a:pt x="5774978" y="1778082"/>
                </a:cubicBezTo>
                <a:cubicBezTo>
                  <a:pt x="5772200" y="1780513"/>
                  <a:pt x="5768728" y="1782398"/>
                  <a:pt x="5764560" y="1783738"/>
                </a:cubicBezTo>
                <a:cubicBezTo>
                  <a:pt x="5760393" y="1785077"/>
                  <a:pt x="5755531" y="1785747"/>
                  <a:pt x="5749975" y="1785747"/>
                </a:cubicBezTo>
                <a:lnTo>
                  <a:pt x="5730032" y="1785747"/>
                </a:lnTo>
                <a:close/>
                <a:moveTo>
                  <a:pt x="5363915" y="1729936"/>
                </a:moveTo>
                <a:cubicBezTo>
                  <a:pt x="5373440" y="1729936"/>
                  <a:pt x="5381377" y="1731549"/>
                  <a:pt x="5387728" y="1734773"/>
                </a:cubicBezTo>
                <a:cubicBezTo>
                  <a:pt x="5394078" y="1737998"/>
                  <a:pt x="5399162" y="1742562"/>
                  <a:pt x="5402982" y="1748466"/>
                </a:cubicBezTo>
                <a:cubicBezTo>
                  <a:pt x="5406803" y="1754369"/>
                  <a:pt x="5409506" y="1761463"/>
                  <a:pt x="5411094" y="1769748"/>
                </a:cubicBezTo>
                <a:cubicBezTo>
                  <a:pt x="5412681" y="1778033"/>
                  <a:pt x="5413475" y="1787235"/>
                  <a:pt x="5413475" y="1797356"/>
                </a:cubicBezTo>
                <a:cubicBezTo>
                  <a:pt x="5413475" y="1806583"/>
                  <a:pt x="5412656" y="1815289"/>
                  <a:pt x="5411019" y="1823475"/>
                </a:cubicBezTo>
                <a:cubicBezTo>
                  <a:pt x="5409382" y="1831660"/>
                  <a:pt x="5406579" y="1838829"/>
                  <a:pt x="5402610" y="1844981"/>
                </a:cubicBezTo>
                <a:cubicBezTo>
                  <a:pt x="5398641" y="1851132"/>
                  <a:pt x="5393432" y="1855994"/>
                  <a:pt x="5386983" y="1859566"/>
                </a:cubicBezTo>
                <a:cubicBezTo>
                  <a:pt x="5380534" y="1863138"/>
                  <a:pt x="5372498" y="1864924"/>
                  <a:pt x="5362873" y="1864924"/>
                </a:cubicBezTo>
                <a:cubicBezTo>
                  <a:pt x="5353249" y="1864924"/>
                  <a:pt x="5345262" y="1863361"/>
                  <a:pt x="5338912" y="1860235"/>
                </a:cubicBezTo>
                <a:cubicBezTo>
                  <a:pt x="5332562" y="1857110"/>
                  <a:pt x="5327502" y="1852571"/>
                  <a:pt x="5323732" y="1846618"/>
                </a:cubicBezTo>
                <a:cubicBezTo>
                  <a:pt x="5319961" y="1840665"/>
                  <a:pt x="5317282" y="1833496"/>
                  <a:pt x="5315695" y="1825112"/>
                </a:cubicBezTo>
                <a:cubicBezTo>
                  <a:pt x="5314107" y="1816728"/>
                  <a:pt x="5313314" y="1807277"/>
                  <a:pt x="5313314" y="1796760"/>
                </a:cubicBezTo>
                <a:cubicBezTo>
                  <a:pt x="5313314" y="1787731"/>
                  <a:pt x="5314132" y="1779174"/>
                  <a:pt x="5315769" y="1771087"/>
                </a:cubicBezTo>
                <a:cubicBezTo>
                  <a:pt x="5317406" y="1763001"/>
                  <a:pt x="5320209" y="1755932"/>
                  <a:pt x="5324179" y="1749879"/>
                </a:cubicBezTo>
                <a:cubicBezTo>
                  <a:pt x="5328147" y="1743827"/>
                  <a:pt x="5333356" y="1738990"/>
                  <a:pt x="5339805" y="1735369"/>
                </a:cubicBezTo>
                <a:cubicBezTo>
                  <a:pt x="5346254" y="1731747"/>
                  <a:pt x="5354291" y="1729936"/>
                  <a:pt x="5363915" y="1729936"/>
                </a:cubicBezTo>
                <a:close/>
                <a:moveTo>
                  <a:pt x="5702499" y="1701212"/>
                </a:moveTo>
                <a:cubicBezTo>
                  <a:pt x="5699225" y="1701212"/>
                  <a:pt x="5696472" y="1702180"/>
                  <a:pt x="5694239" y="1704115"/>
                </a:cubicBezTo>
                <a:cubicBezTo>
                  <a:pt x="5692007" y="1706049"/>
                  <a:pt x="5690891" y="1709200"/>
                  <a:pt x="5690891" y="1713565"/>
                </a:cubicBezTo>
                <a:lnTo>
                  <a:pt x="5690891" y="1888438"/>
                </a:lnTo>
                <a:cubicBezTo>
                  <a:pt x="5690891" y="1889430"/>
                  <a:pt x="5691188" y="1890323"/>
                  <a:pt x="5691783" y="1891117"/>
                </a:cubicBezTo>
                <a:cubicBezTo>
                  <a:pt x="5692379" y="1891911"/>
                  <a:pt x="5693421" y="1892556"/>
                  <a:pt x="5694909" y="1893052"/>
                </a:cubicBezTo>
                <a:cubicBezTo>
                  <a:pt x="5696397" y="1893548"/>
                  <a:pt x="5698406" y="1893945"/>
                  <a:pt x="5700936" y="1894243"/>
                </a:cubicBezTo>
                <a:cubicBezTo>
                  <a:pt x="5703466" y="1894540"/>
                  <a:pt x="5706617" y="1894689"/>
                  <a:pt x="5710387" y="1894689"/>
                </a:cubicBezTo>
                <a:cubicBezTo>
                  <a:pt x="5714257" y="1894689"/>
                  <a:pt x="5717431" y="1894540"/>
                  <a:pt x="5719912" y="1894243"/>
                </a:cubicBezTo>
                <a:cubicBezTo>
                  <a:pt x="5722393" y="1893945"/>
                  <a:pt x="5724377" y="1893548"/>
                  <a:pt x="5725865" y="1893052"/>
                </a:cubicBezTo>
                <a:cubicBezTo>
                  <a:pt x="5727353" y="1892556"/>
                  <a:pt x="5728420" y="1891911"/>
                  <a:pt x="5729065" y="1891117"/>
                </a:cubicBezTo>
                <a:cubicBezTo>
                  <a:pt x="5729710" y="1890323"/>
                  <a:pt x="5730032" y="1889430"/>
                  <a:pt x="5730032" y="1888438"/>
                </a:cubicBezTo>
                <a:lnTo>
                  <a:pt x="5730032" y="1815066"/>
                </a:lnTo>
                <a:lnTo>
                  <a:pt x="5742236" y="1815066"/>
                </a:lnTo>
                <a:cubicBezTo>
                  <a:pt x="5746403" y="1815066"/>
                  <a:pt x="5750075" y="1815711"/>
                  <a:pt x="5753249" y="1817001"/>
                </a:cubicBezTo>
                <a:cubicBezTo>
                  <a:pt x="5756424" y="1818291"/>
                  <a:pt x="5759228" y="1820201"/>
                  <a:pt x="5761658" y="1822731"/>
                </a:cubicBezTo>
                <a:cubicBezTo>
                  <a:pt x="5764089" y="1825261"/>
                  <a:pt x="5766297" y="1828411"/>
                  <a:pt x="5768281" y="1832181"/>
                </a:cubicBezTo>
                <a:cubicBezTo>
                  <a:pt x="5770265" y="1835952"/>
                  <a:pt x="5772299" y="1840268"/>
                  <a:pt x="5774383" y="1845129"/>
                </a:cubicBezTo>
                <a:lnTo>
                  <a:pt x="5791647" y="1888141"/>
                </a:lnTo>
                <a:cubicBezTo>
                  <a:pt x="5792044" y="1889331"/>
                  <a:pt x="5792540" y="1890348"/>
                  <a:pt x="5793135" y="1891192"/>
                </a:cubicBezTo>
                <a:cubicBezTo>
                  <a:pt x="5793731" y="1892035"/>
                  <a:pt x="5794748" y="1892730"/>
                  <a:pt x="5796186" y="1893275"/>
                </a:cubicBezTo>
                <a:cubicBezTo>
                  <a:pt x="5797625" y="1893821"/>
                  <a:pt x="5799584" y="1894193"/>
                  <a:pt x="5802065" y="1894392"/>
                </a:cubicBezTo>
                <a:cubicBezTo>
                  <a:pt x="5804546" y="1894590"/>
                  <a:pt x="5807869" y="1894689"/>
                  <a:pt x="5812037" y="1894689"/>
                </a:cubicBezTo>
                <a:cubicBezTo>
                  <a:pt x="5816997" y="1894689"/>
                  <a:pt x="5820917" y="1894590"/>
                  <a:pt x="5823794" y="1894392"/>
                </a:cubicBezTo>
                <a:cubicBezTo>
                  <a:pt x="5826671" y="1894193"/>
                  <a:pt x="5828854" y="1893846"/>
                  <a:pt x="5830342" y="1893350"/>
                </a:cubicBezTo>
                <a:cubicBezTo>
                  <a:pt x="5831831" y="1892854"/>
                  <a:pt x="5832773" y="1892234"/>
                  <a:pt x="5833170" y="1891489"/>
                </a:cubicBezTo>
                <a:cubicBezTo>
                  <a:pt x="5833567" y="1890745"/>
                  <a:pt x="5833766" y="1889827"/>
                  <a:pt x="5833766" y="1888736"/>
                </a:cubicBezTo>
                <a:cubicBezTo>
                  <a:pt x="5833766" y="1887744"/>
                  <a:pt x="5833517" y="1886380"/>
                  <a:pt x="5833021" y="1884643"/>
                </a:cubicBezTo>
                <a:cubicBezTo>
                  <a:pt x="5832525" y="1882907"/>
                  <a:pt x="5831533" y="1880154"/>
                  <a:pt x="5830045" y="1876383"/>
                </a:cubicBezTo>
                <a:lnTo>
                  <a:pt x="5813823" y="1838432"/>
                </a:lnTo>
                <a:cubicBezTo>
                  <a:pt x="5811937" y="1833868"/>
                  <a:pt x="5810002" y="1829775"/>
                  <a:pt x="5808018" y="1826154"/>
                </a:cubicBezTo>
                <a:cubicBezTo>
                  <a:pt x="5806034" y="1822532"/>
                  <a:pt x="5803925" y="1819308"/>
                  <a:pt x="5801693" y="1816480"/>
                </a:cubicBezTo>
                <a:cubicBezTo>
                  <a:pt x="5799461" y="1813652"/>
                  <a:pt x="5797079" y="1811246"/>
                  <a:pt x="5794549" y="1809262"/>
                </a:cubicBezTo>
                <a:cubicBezTo>
                  <a:pt x="5792019" y="1807277"/>
                  <a:pt x="5789315" y="1805591"/>
                  <a:pt x="5786438" y="1804202"/>
                </a:cubicBezTo>
                <a:cubicBezTo>
                  <a:pt x="5792391" y="1802316"/>
                  <a:pt x="5797700" y="1799836"/>
                  <a:pt x="5802363" y="1796760"/>
                </a:cubicBezTo>
                <a:cubicBezTo>
                  <a:pt x="5807026" y="1793684"/>
                  <a:pt x="5810945" y="1790063"/>
                  <a:pt x="5814120" y="1785896"/>
                </a:cubicBezTo>
                <a:cubicBezTo>
                  <a:pt x="5817295" y="1781729"/>
                  <a:pt x="5819701" y="1776991"/>
                  <a:pt x="5821338" y="1771683"/>
                </a:cubicBezTo>
                <a:cubicBezTo>
                  <a:pt x="5822975" y="1766374"/>
                  <a:pt x="5823794" y="1760496"/>
                  <a:pt x="5823794" y="1754047"/>
                </a:cubicBezTo>
                <a:cubicBezTo>
                  <a:pt x="5823794" y="1746407"/>
                  <a:pt x="5822653" y="1739635"/>
                  <a:pt x="5820371" y="1733732"/>
                </a:cubicBezTo>
                <a:cubicBezTo>
                  <a:pt x="5818089" y="1727828"/>
                  <a:pt x="5814790" y="1722718"/>
                  <a:pt x="5810474" y="1718402"/>
                </a:cubicBezTo>
                <a:cubicBezTo>
                  <a:pt x="5806158" y="1714086"/>
                  <a:pt x="5800899" y="1710589"/>
                  <a:pt x="5794698" y="1707910"/>
                </a:cubicBezTo>
                <a:cubicBezTo>
                  <a:pt x="5788497" y="1705231"/>
                  <a:pt x="5781527" y="1703346"/>
                  <a:pt x="5773788" y="1702254"/>
                </a:cubicBezTo>
                <a:cubicBezTo>
                  <a:pt x="5771109" y="1701957"/>
                  <a:pt x="5768132" y="1701709"/>
                  <a:pt x="5764858" y="1701510"/>
                </a:cubicBezTo>
                <a:cubicBezTo>
                  <a:pt x="5761584" y="1701312"/>
                  <a:pt x="5757417" y="1701212"/>
                  <a:pt x="5752357" y="1701212"/>
                </a:cubicBezTo>
                <a:close/>
                <a:moveTo>
                  <a:pt x="5510362" y="1700320"/>
                </a:moveTo>
                <a:cubicBezTo>
                  <a:pt x="5506492" y="1700320"/>
                  <a:pt x="5503318" y="1700468"/>
                  <a:pt x="5500837" y="1700766"/>
                </a:cubicBezTo>
                <a:cubicBezTo>
                  <a:pt x="5498356" y="1701064"/>
                  <a:pt x="5496347" y="1701461"/>
                  <a:pt x="5494809" y="1701957"/>
                </a:cubicBezTo>
                <a:cubicBezTo>
                  <a:pt x="5493272" y="1702453"/>
                  <a:pt x="5492205" y="1703098"/>
                  <a:pt x="5491610" y="1703891"/>
                </a:cubicBezTo>
                <a:cubicBezTo>
                  <a:pt x="5491014" y="1704685"/>
                  <a:pt x="5490717" y="1705578"/>
                  <a:pt x="5490717" y="1706570"/>
                </a:cubicBezTo>
                <a:lnTo>
                  <a:pt x="5490717" y="1823698"/>
                </a:lnTo>
                <a:cubicBezTo>
                  <a:pt x="5490717" y="1836001"/>
                  <a:pt x="5492478" y="1846742"/>
                  <a:pt x="5496000" y="1855919"/>
                </a:cubicBezTo>
                <a:cubicBezTo>
                  <a:pt x="5499523" y="1865097"/>
                  <a:pt x="5504607" y="1872762"/>
                  <a:pt x="5511255" y="1878913"/>
                </a:cubicBezTo>
                <a:cubicBezTo>
                  <a:pt x="5517903" y="1885065"/>
                  <a:pt x="5526038" y="1889654"/>
                  <a:pt x="5535663" y="1892680"/>
                </a:cubicBezTo>
                <a:cubicBezTo>
                  <a:pt x="5545287" y="1895706"/>
                  <a:pt x="5556152" y="1897219"/>
                  <a:pt x="5568256" y="1897219"/>
                </a:cubicBezTo>
                <a:cubicBezTo>
                  <a:pt x="5581155" y="1897219"/>
                  <a:pt x="5592565" y="1895532"/>
                  <a:pt x="5602487" y="1892159"/>
                </a:cubicBezTo>
                <a:cubicBezTo>
                  <a:pt x="5612409" y="1888786"/>
                  <a:pt x="5620743" y="1883874"/>
                  <a:pt x="5627490" y="1877425"/>
                </a:cubicBezTo>
                <a:cubicBezTo>
                  <a:pt x="5634236" y="1870976"/>
                  <a:pt x="5639347" y="1863088"/>
                  <a:pt x="5642819" y="1853761"/>
                </a:cubicBezTo>
                <a:cubicBezTo>
                  <a:pt x="5646291" y="1844435"/>
                  <a:pt x="5648028" y="1833868"/>
                  <a:pt x="5648028" y="1822061"/>
                </a:cubicBezTo>
                <a:lnTo>
                  <a:pt x="5648028" y="1706570"/>
                </a:lnTo>
                <a:cubicBezTo>
                  <a:pt x="5648028" y="1705578"/>
                  <a:pt x="5647730" y="1704685"/>
                  <a:pt x="5647135" y="1703891"/>
                </a:cubicBezTo>
                <a:cubicBezTo>
                  <a:pt x="5646540" y="1703098"/>
                  <a:pt x="5645498" y="1702453"/>
                  <a:pt x="5644010" y="1701957"/>
                </a:cubicBezTo>
                <a:cubicBezTo>
                  <a:pt x="5642521" y="1701461"/>
                  <a:pt x="5640562" y="1701064"/>
                  <a:pt x="5638131" y="1700766"/>
                </a:cubicBezTo>
                <a:cubicBezTo>
                  <a:pt x="5635700" y="1700468"/>
                  <a:pt x="5632599" y="1700320"/>
                  <a:pt x="5628829" y="1700320"/>
                </a:cubicBezTo>
                <a:cubicBezTo>
                  <a:pt x="5625059" y="1700320"/>
                  <a:pt x="5621909" y="1700468"/>
                  <a:pt x="5619379" y="1700766"/>
                </a:cubicBezTo>
                <a:cubicBezTo>
                  <a:pt x="5616849" y="1701064"/>
                  <a:pt x="5614839" y="1701461"/>
                  <a:pt x="5613351" y="1701957"/>
                </a:cubicBezTo>
                <a:cubicBezTo>
                  <a:pt x="5611863" y="1702453"/>
                  <a:pt x="5610821" y="1703098"/>
                  <a:pt x="5610226" y="1703891"/>
                </a:cubicBezTo>
                <a:cubicBezTo>
                  <a:pt x="5609630" y="1704685"/>
                  <a:pt x="5609333" y="1705578"/>
                  <a:pt x="5609333" y="1706570"/>
                </a:cubicBezTo>
                <a:lnTo>
                  <a:pt x="5609333" y="1822508"/>
                </a:lnTo>
                <a:cubicBezTo>
                  <a:pt x="5609333" y="1829254"/>
                  <a:pt x="5608415" y="1835282"/>
                  <a:pt x="5606579" y="1840590"/>
                </a:cubicBezTo>
                <a:cubicBezTo>
                  <a:pt x="5604744" y="1845898"/>
                  <a:pt x="5602140" y="1850363"/>
                  <a:pt x="5598766" y="1853985"/>
                </a:cubicBezTo>
                <a:cubicBezTo>
                  <a:pt x="5595392" y="1857606"/>
                  <a:pt x="5591275" y="1860359"/>
                  <a:pt x="5586413" y="1862245"/>
                </a:cubicBezTo>
                <a:cubicBezTo>
                  <a:pt x="5581551" y="1864130"/>
                  <a:pt x="5576045" y="1865072"/>
                  <a:pt x="5569893" y="1865072"/>
                </a:cubicBezTo>
                <a:cubicBezTo>
                  <a:pt x="5563841" y="1865072"/>
                  <a:pt x="5558359" y="1864155"/>
                  <a:pt x="5553448" y="1862319"/>
                </a:cubicBezTo>
                <a:cubicBezTo>
                  <a:pt x="5548536" y="1860483"/>
                  <a:pt x="5544320" y="1857730"/>
                  <a:pt x="5540797" y="1854059"/>
                </a:cubicBezTo>
                <a:cubicBezTo>
                  <a:pt x="5537275" y="1850388"/>
                  <a:pt x="5534572" y="1845749"/>
                  <a:pt x="5532686" y="1840144"/>
                </a:cubicBezTo>
                <a:cubicBezTo>
                  <a:pt x="5530801" y="1834538"/>
                  <a:pt x="5529858" y="1827915"/>
                  <a:pt x="5529858" y="1820275"/>
                </a:cubicBezTo>
                <a:lnTo>
                  <a:pt x="5529858" y="1706570"/>
                </a:lnTo>
                <a:cubicBezTo>
                  <a:pt x="5529858" y="1705578"/>
                  <a:pt x="5529536" y="1704685"/>
                  <a:pt x="5528891" y="1703891"/>
                </a:cubicBezTo>
                <a:cubicBezTo>
                  <a:pt x="5528246" y="1703098"/>
                  <a:pt x="5527180" y="1702453"/>
                  <a:pt x="5525691" y="1701957"/>
                </a:cubicBezTo>
                <a:cubicBezTo>
                  <a:pt x="5524203" y="1701461"/>
                  <a:pt x="5522219" y="1701064"/>
                  <a:pt x="5519738" y="1700766"/>
                </a:cubicBezTo>
                <a:cubicBezTo>
                  <a:pt x="5517257" y="1700468"/>
                  <a:pt x="5514132" y="1700320"/>
                  <a:pt x="5510362" y="1700320"/>
                </a:cubicBezTo>
                <a:close/>
                <a:moveTo>
                  <a:pt x="5110461" y="1700320"/>
                </a:moveTo>
                <a:cubicBezTo>
                  <a:pt x="5106690" y="1700320"/>
                  <a:pt x="5103540" y="1700468"/>
                  <a:pt x="5101010" y="1700766"/>
                </a:cubicBezTo>
                <a:cubicBezTo>
                  <a:pt x="5098480" y="1701064"/>
                  <a:pt x="5096471" y="1701461"/>
                  <a:pt x="5094983" y="1701957"/>
                </a:cubicBezTo>
                <a:cubicBezTo>
                  <a:pt x="5093494" y="1702453"/>
                  <a:pt x="5092428" y="1703098"/>
                  <a:pt x="5091783" y="1703891"/>
                </a:cubicBezTo>
                <a:cubicBezTo>
                  <a:pt x="5091138" y="1704685"/>
                  <a:pt x="5090816" y="1705578"/>
                  <a:pt x="5090816" y="1706570"/>
                </a:cubicBezTo>
                <a:lnTo>
                  <a:pt x="5090816" y="1888438"/>
                </a:lnTo>
                <a:cubicBezTo>
                  <a:pt x="5090816" y="1889430"/>
                  <a:pt x="5091138" y="1890323"/>
                  <a:pt x="5091783" y="1891117"/>
                </a:cubicBezTo>
                <a:cubicBezTo>
                  <a:pt x="5092428" y="1891911"/>
                  <a:pt x="5093494" y="1892556"/>
                  <a:pt x="5094983" y="1893052"/>
                </a:cubicBezTo>
                <a:cubicBezTo>
                  <a:pt x="5096471" y="1893548"/>
                  <a:pt x="5098480" y="1893945"/>
                  <a:pt x="5101010" y="1894243"/>
                </a:cubicBezTo>
                <a:cubicBezTo>
                  <a:pt x="5103540" y="1894540"/>
                  <a:pt x="5106690" y="1894689"/>
                  <a:pt x="5110461" y="1894689"/>
                </a:cubicBezTo>
                <a:cubicBezTo>
                  <a:pt x="5114330" y="1894689"/>
                  <a:pt x="5117505" y="1894540"/>
                  <a:pt x="5119986" y="1894243"/>
                </a:cubicBezTo>
                <a:cubicBezTo>
                  <a:pt x="5122466" y="1893945"/>
                  <a:pt x="5124451" y="1893548"/>
                  <a:pt x="5125939" y="1893052"/>
                </a:cubicBezTo>
                <a:cubicBezTo>
                  <a:pt x="5127427" y="1892556"/>
                  <a:pt x="5128469" y="1891911"/>
                  <a:pt x="5129064" y="1891117"/>
                </a:cubicBezTo>
                <a:cubicBezTo>
                  <a:pt x="5129660" y="1890323"/>
                  <a:pt x="5129957" y="1889430"/>
                  <a:pt x="5129957" y="1888438"/>
                </a:cubicBezTo>
                <a:lnTo>
                  <a:pt x="5129957" y="1810601"/>
                </a:lnTo>
                <a:lnTo>
                  <a:pt x="5201990" y="1810601"/>
                </a:lnTo>
                <a:lnTo>
                  <a:pt x="5201990" y="1888438"/>
                </a:lnTo>
                <a:cubicBezTo>
                  <a:pt x="5201990" y="1889430"/>
                  <a:pt x="5202313" y="1890323"/>
                  <a:pt x="5202957" y="1891117"/>
                </a:cubicBezTo>
                <a:cubicBezTo>
                  <a:pt x="5203602" y="1891911"/>
                  <a:pt x="5204645" y="1892556"/>
                  <a:pt x="5206083" y="1893052"/>
                </a:cubicBezTo>
                <a:cubicBezTo>
                  <a:pt x="5207522" y="1893548"/>
                  <a:pt x="5209506" y="1893945"/>
                  <a:pt x="5212036" y="1894243"/>
                </a:cubicBezTo>
                <a:cubicBezTo>
                  <a:pt x="5214566" y="1894540"/>
                  <a:pt x="5217766" y="1894689"/>
                  <a:pt x="5221635" y="1894689"/>
                </a:cubicBezTo>
                <a:cubicBezTo>
                  <a:pt x="5225406" y="1894689"/>
                  <a:pt x="5228531" y="1894540"/>
                  <a:pt x="5231012" y="1894243"/>
                </a:cubicBezTo>
                <a:cubicBezTo>
                  <a:pt x="5233492" y="1893945"/>
                  <a:pt x="5235476" y="1893548"/>
                  <a:pt x="5236965" y="1893052"/>
                </a:cubicBezTo>
                <a:cubicBezTo>
                  <a:pt x="5238453" y="1892556"/>
                  <a:pt x="5239520" y="1891911"/>
                  <a:pt x="5240165" y="1891117"/>
                </a:cubicBezTo>
                <a:cubicBezTo>
                  <a:pt x="5240809" y="1890323"/>
                  <a:pt x="5241132" y="1889430"/>
                  <a:pt x="5241132" y="1888438"/>
                </a:cubicBezTo>
                <a:lnTo>
                  <a:pt x="5241132" y="1706570"/>
                </a:lnTo>
                <a:cubicBezTo>
                  <a:pt x="5241132" y="1705578"/>
                  <a:pt x="5240809" y="1704685"/>
                  <a:pt x="5240165" y="1703891"/>
                </a:cubicBezTo>
                <a:cubicBezTo>
                  <a:pt x="5239520" y="1703098"/>
                  <a:pt x="5238453" y="1702453"/>
                  <a:pt x="5236965" y="1701957"/>
                </a:cubicBezTo>
                <a:cubicBezTo>
                  <a:pt x="5235476" y="1701461"/>
                  <a:pt x="5233492" y="1701064"/>
                  <a:pt x="5231012" y="1700766"/>
                </a:cubicBezTo>
                <a:cubicBezTo>
                  <a:pt x="5228531" y="1700468"/>
                  <a:pt x="5225406" y="1700320"/>
                  <a:pt x="5221635" y="1700320"/>
                </a:cubicBezTo>
                <a:cubicBezTo>
                  <a:pt x="5217766" y="1700320"/>
                  <a:pt x="5214566" y="1700468"/>
                  <a:pt x="5212036" y="1700766"/>
                </a:cubicBezTo>
                <a:cubicBezTo>
                  <a:pt x="5209506" y="1701064"/>
                  <a:pt x="5207522" y="1701461"/>
                  <a:pt x="5206083" y="1701957"/>
                </a:cubicBezTo>
                <a:cubicBezTo>
                  <a:pt x="5204645" y="1702453"/>
                  <a:pt x="5203602" y="1703098"/>
                  <a:pt x="5202957" y="1703891"/>
                </a:cubicBezTo>
                <a:cubicBezTo>
                  <a:pt x="5202313" y="1704685"/>
                  <a:pt x="5201990" y="1705578"/>
                  <a:pt x="5201990" y="1706570"/>
                </a:cubicBezTo>
                <a:lnTo>
                  <a:pt x="5201990" y="1777264"/>
                </a:lnTo>
                <a:lnTo>
                  <a:pt x="5129957" y="1777264"/>
                </a:lnTo>
                <a:lnTo>
                  <a:pt x="5129957" y="1706570"/>
                </a:lnTo>
                <a:cubicBezTo>
                  <a:pt x="5129957" y="1705578"/>
                  <a:pt x="5129660" y="1704685"/>
                  <a:pt x="5129064" y="1703891"/>
                </a:cubicBezTo>
                <a:cubicBezTo>
                  <a:pt x="5128469" y="1703098"/>
                  <a:pt x="5127427" y="1702453"/>
                  <a:pt x="5125939" y="1701957"/>
                </a:cubicBezTo>
                <a:cubicBezTo>
                  <a:pt x="5124451" y="1701461"/>
                  <a:pt x="5122466" y="1701064"/>
                  <a:pt x="5119986" y="1700766"/>
                </a:cubicBezTo>
                <a:cubicBezTo>
                  <a:pt x="5117505" y="1700468"/>
                  <a:pt x="5114330" y="1700320"/>
                  <a:pt x="5110461" y="1700320"/>
                </a:cubicBezTo>
                <a:close/>
                <a:moveTo>
                  <a:pt x="5918598" y="1697789"/>
                </a:moveTo>
                <a:cubicBezTo>
                  <a:pt x="5909767" y="1697789"/>
                  <a:pt x="5901408" y="1698931"/>
                  <a:pt x="5893520" y="1701212"/>
                </a:cubicBezTo>
                <a:cubicBezTo>
                  <a:pt x="5885632" y="1703494"/>
                  <a:pt x="5878786" y="1706942"/>
                  <a:pt x="5872982" y="1711556"/>
                </a:cubicBezTo>
                <a:cubicBezTo>
                  <a:pt x="5867177" y="1716170"/>
                  <a:pt x="5862564" y="1721974"/>
                  <a:pt x="5859141" y="1728969"/>
                </a:cubicBezTo>
                <a:cubicBezTo>
                  <a:pt x="5855718" y="1735964"/>
                  <a:pt x="5854006" y="1744075"/>
                  <a:pt x="5854006" y="1753302"/>
                </a:cubicBezTo>
                <a:cubicBezTo>
                  <a:pt x="5854006" y="1761339"/>
                  <a:pt x="5855197" y="1768235"/>
                  <a:pt x="5857578" y="1773990"/>
                </a:cubicBezTo>
                <a:cubicBezTo>
                  <a:pt x="5859959" y="1779744"/>
                  <a:pt x="5863060" y="1784730"/>
                  <a:pt x="5866880" y="1788947"/>
                </a:cubicBezTo>
                <a:cubicBezTo>
                  <a:pt x="5870700" y="1793164"/>
                  <a:pt x="5875040" y="1796785"/>
                  <a:pt x="5879902" y="1799811"/>
                </a:cubicBezTo>
                <a:cubicBezTo>
                  <a:pt x="5884764" y="1802837"/>
                  <a:pt x="5889774" y="1805541"/>
                  <a:pt x="5894934" y="1807922"/>
                </a:cubicBezTo>
                <a:cubicBezTo>
                  <a:pt x="5900093" y="1810304"/>
                  <a:pt x="5905104" y="1812561"/>
                  <a:pt x="5909966" y="1814694"/>
                </a:cubicBezTo>
                <a:cubicBezTo>
                  <a:pt x="5914827" y="1816827"/>
                  <a:pt x="5919168" y="1819109"/>
                  <a:pt x="5922988" y="1821540"/>
                </a:cubicBezTo>
                <a:cubicBezTo>
                  <a:pt x="5926808" y="1823971"/>
                  <a:pt x="5929908" y="1826749"/>
                  <a:pt x="5932290" y="1829875"/>
                </a:cubicBezTo>
                <a:cubicBezTo>
                  <a:pt x="5934671" y="1833000"/>
                  <a:pt x="5935862" y="1836745"/>
                  <a:pt x="5935862" y="1841111"/>
                </a:cubicBezTo>
                <a:cubicBezTo>
                  <a:pt x="5935862" y="1844881"/>
                  <a:pt x="5935167" y="1848304"/>
                  <a:pt x="5933778" y="1851380"/>
                </a:cubicBezTo>
                <a:cubicBezTo>
                  <a:pt x="5932389" y="1854456"/>
                  <a:pt x="5930380" y="1857036"/>
                  <a:pt x="5927750" y="1859119"/>
                </a:cubicBezTo>
                <a:cubicBezTo>
                  <a:pt x="5925121" y="1861203"/>
                  <a:pt x="5921921" y="1862815"/>
                  <a:pt x="5918151" y="1863956"/>
                </a:cubicBezTo>
                <a:cubicBezTo>
                  <a:pt x="5914381" y="1865097"/>
                  <a:pt x="5910114" y="1865668"/>
                  <a:pt x="5905352" y="1865668"/>
                </a:cubicBezTo>
                <a:cubicBezTo>
                  <a:pt x="5898109" y="1865668"/>
                  <a:pt x="5891734" y="1864849"/>
                  <a:pt x="5886227" y="1863212"/>
                </a:cubicBezTo>
                <a:cubicBezTo>
                  <a:pt x="5880721" y="1861575"/>
                  <a:pt x="5875983" y="1859764"/>
                  <a:pt x="5872014" y="1857780"/>
                </a:cubicBezTo>
                <a:cubicBezTo>
                  <a:pt x="5868045" y="1855795"/>
                  <a:pt x="5864796" y="1853985"/>
                  <a:pt x="5862266" y="1852348"/>
                </a:cubicBezTo>
                <a:cubicBezTo>
                  <a:pt x="5859736" y="1850710"/>
                  <a:pt x="5857776" y="1849892"/>
                  <a:pt x="5856387" y="1849892"/>
                </a:cubicBezTo>
                <a:cubicBezTo>
                  <a:pt x="5855395" y="1849892"/>
                  <a:pt x="5854527" y="1850165"/>
                  <a:pt x="5853783" y="1850710"/>
                </a:cubicBezTo>
                <a:cubicBezTo>
                  <a:pt x="5853039" y="1851256"/>
                  <a:pt x="5852443" y="1852174"/>
                  <a:pt x="5851997" y="1853464"/>
                </a:cubicBezTo>
                <a:cubicBezTo>
                  <a:pt x="5851550" y="1854754"/>
                  <a:pt x="5851228" y="1856440"/>
                  <a:pt x="5851030" y="1858524"/>
                </a:cubicBezTo>
                <a:cubicBezTo>
                  <a:pt x="5850831" y="1860608"/>
                  <a:pt x="5850732" y="1863187"/>
                  <a:pt x="5850732" y="1866263"/>
                </a:cubicBezTo>
                <a:cubicBezTo>
                  <a:pt x="5850732" y="1870827"/>
                  <a:pt x="5851005" y="1874324"/>
                  <a:pt x="5851550" y="1876755"/>
                </a:cubicBezTo>
                <a:cubicBezTo>
                  <a:pt x="5852096" y="1879186"/>
                  <a:pt x="5853014" y="1881047"/>
                  <a:pt x="5854304" y="1882336"/>
                </a:cubicBezTo>
                <a:cubicBezTo>
                  <a:pt x="5855594" y="1883626"/>
                  <a:pt x="5857702" y="1885114"/>
                  <a:pt x="5860629" y="1886801"/>
                </a:cubicBezTo>
                <a:cubicBezTo>
                  <a:pt x="5863556" y="1888488"/>
                  <a:pt x="5867202" y="1890100"/>
                  <a:pt x="5871568" y="1891638"/>
                </a:cubicBezTo>
                <a:cubicBezTo>
                  <a:pt x="5875933" y="1893176"/>
                  <a:pt x="5880969" y="1894491"/>
                  <a:pt x="5886674" y="1895582"/>
                </a:cubicBezTo>
                <a:cubicBezTo>
                  <a:pt x="5892379" y="1896674"/>
                  <a:pt x="5898555" y="1897219"/>
                  <a:pt x="5905203" y="1897219"/>
                </a:cubicBezTo>
                <a:cubicBezTo>
                  <a:pt x="5915026" y="1897219"/>
                  <a:pt x="5924253" y="1895929"/>
                  <a:pt x="5932885" y="1893350"/>
                </a:cubicBezTo>
                <a:cubicBezTo>
                  <a:pt x="5941517" y="1890770"/>
                  <a:pt x="5949058" y="1886925"/>
                  <a:pt x="5955507" y="1881816"/>
                </a:cubicBezTo>
                <a:cubicBezTo>
                  <a:pt x="5961956" y="1876706"/>
                  <a:pt x="5967066" y="1870331"/>
                  <a:pt x="5970836" y="1862691"/>
                </a:cubicBezTo>
                <a:cubicBezTo>
                  <a:pt x="5974606" y="1855051"/>
                  <a:pt x="5976492" y="1846171"/>
                  <a:pt x="5976492" y="1836051"/>
                </a:cubicBezTo>
                <a:cubicBezTo>
                  <a:pt x="5976492" y="1828312"/>
                  <a:pt x="5975301" y="1821590"/>
                  <a:pt x="5972920" y="1815885"/>
                </a:cubicBezTo>
                <a:cubicBezTo>
                  <a:pt x="5970539" y="1810180"/>
                  <a:pt x="5967413" y="1805219"/>
                  <a:pt x="5963544" y="1801002"/>
                </a:cubicBezTo>
                <a:cubicBezTo>
                  <a:pt x="5959674" y="1796785"/>
                  <a:pt x="5955259" y="1793164"/>
                  <a:pt x="5950298" y="1790137"/>
                </a:cubicBezTo>
                <a:cubicBezTo>
                  <a:pt x="5945337" y="1787111"/>
                  <a:pt x="5940277" y="1784408"/>
                  <a:pt x="5935117" y="1782026"/>
                </a:cubicBezTo>
                <a:cubicBezTo>
                  <a:pt x="5929958" y="1779645"/>
                  <a:pt x="5924898" y="1777388"/>
                  <a:pt x="5919937" y="1775255"/>
                </a:cubicBezTo>
                <a:cubicBezTo>
                  <a:pt x="5914976" y="1773121"/>
                  <a:pt x="5910536" y="1770839"/>
                  <a:pt x="5906617" y="1768409"/>
                </a:cubicBezTo>
                <a:cubicBezTo>
                  <a:pt x="5902698" y="1765978"/>
                  <a:pt x="5899573" y="1763200"/>
                  <a:pt x="5897241" y="1760074"/>
                </a:cubicBezTo>
                <a:cubicBezTo>
                  <a:pt x="5894909" y="1756949"/>
                  <a:pt x="5893743" y="1753253"/>
                  <a:pt x="5893743" y="1748986"/>
                </a:cubicBezTo>
                <a:cubicBezTo>
                  <a:pt x="5893743" y="1746109"/>
                  <a:pt x="5894264" y="1743381"/>
                  <a:pt x="5895306" y="1740801"/>
                </a:cubicBezTo>
                <a:cubicBezTo>
                  <a:pt x="5896348" y="1738221"/>
                  <a:pt x="5897935" y="1736014"/>
                  <a:pt x="5900068" y="1734178"/>
                </a:cubicBezTo>
                <a:cubicBezTo>
                  <a:pt x="5902201" y="1732343"/>
                  <a:pt x="5904856" y="1730904"/>
                  <a:pt x="5908031" y="1729862"/>
                </a:cubicBezTo>
                <a:cubicBezTo>
                  <a:pt x="5911206" y="1728820"/>
                  <a:pt x="5914926" y="1728299"/>
                  <a:pt x="5919193" y="1728299"/>
                </a:cubicBezTo>
                <a:cubicBezTo>
                  <a:pt x="5924650" y="1728299"/>
                  <a:pt x="5929660" y="1728969"/>
                  <a:pt x="5934224" y="1730309"/>
                </a:cubicBezTo>
                <a:cubicBezTo>
                  <a:pt x="5938789" y="1731648"/>
                  <a:pt x="5942807" y="1733136"/>
                  <a:pt x="5946280" y="1734773"/>
                </a:cubicBezTo>
                <a:cubicBezTo>
                  <a:pt x="5949752" y="1736410"/>
                  <a:pt x="5952679" y="1737924"/>
                  <a:pt x="5955060" y="1739313"/>
                </a:cubicBezTo>
                <a:cubicBezTo>
                  <a:pt x="5957442" y="1740702"/>
                  <a:pt x="5959178" y="1741396"/>
                  <a:pt x="5960269" y="1741396"/>
                </a:cubicBezTo>
                <a:cubicBezTo>
                  <a:pt x="5961361" y="1741396"/>
                  <a:pt x="5962229" y="1741099"/>
                  <a:pt x="5962874" y="1740503"/>
                </a:cubicBezTo>
                <a:cubicBezTo>
                  <a:pt x="5963519" y="1739908"/>
                  <a:pt x="5964015" y="1738965"/>
                  <a:pt x="5964362" y="1737676"/>
                </a:cubicBezTo>
                <a:cubicBezTo>
                  <a:pt x="5964709" y="1736386"/>
                  <a:pt x="5964957" y="1734749"/>
                  <a:pt x="5965106" y="1732764"/>
                </a:cubicBezTo>
                <a:cubicBezTo>
                  <a:pt x="5965255" y="1730780"/>
                  <a:pt x="5965330" y="1728349"/>
                  <a:pt x="5965330" y="1725472"/>
                </a:cubicBezTo>
                <a:cubicBezTo>
                  <a:pt x="5965330" y="1722892"/>
                  <a:pt x="5965280" y="1720734"/>
                  <a:pt x="5965181" y="1718998"/>
                </a:cubicBezTo>
                <a:cubicBezTo>
                  <a:pt x="5965081" y="1717261"/>
                  <a:pt x="5964908" y="1715823"/>
                  <a:pt x="5964660" y="1714681"/>
                </a:cubicBezTo>
                <a:cubicBezTo>
                  <a:pt x="5964412" y="1713540"/>
                  <a:pt x="5964114" y="1712623"/>
                  <a:pt x="5963767" y="1711928"/>
                </a:cubicBezTo>
                <a:cubicBezTo>
                  <a:pt x="5963420" y="1711234"/>
                  <a:pt x="5962750" y="1710390"/>
                  <a:pt x="5961758" y="1709398"/>
                </a:cubicBezTo>
                <a:cubicBezTo>
                  <a:pt x="5960765" y="1708406"/>
                  <a:pt x="5958732" y="1707166"/>
                  <a:pt x="5955656" y="1705677"/>
                </a:cubicBezTo>
                <a:cubicBezTo>
                  <a:pt x="5952580" y="1704189"/>
                  <a:pt x="5949058" y="1702850"/>
                  <a:pt x="5945089" y="1701659"/>
                </a:cubicBezTo>
                <a:cubicBezTo>
                  <a:pt x="5941120" y="1700468"/>
                  <a:pt x="5936854" y="1699526"/>
                  <a:pt x="5932290" y="1698831"/>
                </a:cubicBezTo>
                <a:cubicBezTo>
                  <a:pt x="5927725" y="1698137"/>
                  <a:pt x="5923162" y="1697789"/>
                  <a:pt x="5918598" y="1697789"/>
                </a:cubicBezTo>
                <a:close/>
                <a:moveTo>
                  <a:pt x="5365255" y="1697789"/>
                </a:moveTo>
                <a:cubicBezTo>
                  <a:pt x="5349975" y="1697789"/>
                  <a:pt x="5336556" y="1700121"/>
                  <a:pt x="5324997" y="1704784"/>
                </a:cubicBezTo>
                <a:cubicBezTo>
                  <a:pt x="5313437" y="1709448"/>
                  <a:pt x="5303739" y="1716145"/>
                  <a:pt x="5295901" y="1724876"/>
                </a:cubicBezTo>
                <a:cubicBezTo>
                  <a:pt x="5288062" y="1733608"/>
                  <a:pt x="5282159" y="1744199"/>
                  <a:pt x="5278190" y="1756651"/>
                </a:cubicBezTo>
                <a:cubicBezTo>
                  <a:pt x="5274221" y="1769103"/>
                  <a:pt x="5272237" y="1783118"/>
                  <a:pt x="5272237" y="1798695"/>
                </a:cubicBezTo>
                <a:cubicBezTo>
                  <a:pt x="5272237" y="1815661"/>
                  <a:pt x="5274097" y="1830346"/>
                  <a:pt x="5277818" y="1842748"/>
                </a:cubicBezTo>
                <a:cubicBezTo>
                  <a:pt x="5281539" y="1855150"/>
                  <a:pt x="5287120" y="1865370"/>
                  <a:pt x="5294561" y="1873407"/>
                </a:cubicBezTo>
                <a:cubicBezTo>
                  <a:pt x="5302003" y="1881443"/>
                  <a:pt x="5311304" y="1887421"/>
                  <a:pt x="5322466" y="1891341"/>
                </a:cubicBezTo>
                <a:cubicBezTo>
                  <a:pt x="5333629" y="1895260"/>
                  <a:pt x="5346700" y="1897219"/>
                  <a:pt x="5361683" y="1897219"/>
                </a:cubicBezTo>
                <a:cubicBezTo>
                  <a:pt x="5376863" y="1897219"/>
                  <a:pt x="5390233" y="1894912"/>
                  <a:pt x="5401792" y="1890299"/>
                </a:cubicBezTo>
                <a:cubicBezTo>
                  <a:pt x="5413351" y="1885685"/>
                  <a:pt x="5423049" y="1878988"/>
                  <a:pt x="5430888" y="1870207"/>
                </a:cubicBezTo>
                <a:cubicBezTo>
                  <a:pt x="5438726" y="1861426"/>
                  <a:pt x="5444629" y="1850735"/>
                  <a:pt x="5448598" y="1838134"/>
                </a:cubicBezTo>
                <a:cubicBezTo>
                  <a:pt x="5452567" y="1825534"/>
                  <a:pt x="5454551" y="1811246"/>
                  <a:pt x="5454551" y="1795272"/>
                </a:cubicBezTo>
                <a:cubicBezTo>
                  <a:pt x="5454551" y="1778603"/>
                  <a:pt x="5452642" y="1764142"/>
                  <a:pt x="5448822" y="1751889"/>
                </a:cubicBezTo>
                <a:cubicBezTo>
                  <a:pt x="5445001" y="1739635"/>
                  <a:pt x="5439346" y="1729490"/>
                  <a:pt x="5431855" y="1721453"/>
                </a:cubicBezTo>
                <a:cubicBezTo>
                  <a:pt x="5424364" y="1713416"/>
                  <a:pt x="5415038" y="1707463"/>
                  <a:pt x="5403875" y="1703594"/>
                </a:cubicBezTo>
                <a:cubicBezTo>
                  <a:pt x="5392713" y="1699724"/>
                  <a:pt x="5379840" y="1697789"/>
                  <a:pt x="5365255" y="1697789"/>
                </a:cubicBezTo>
                <a:close/>
                <a:moveTo>
                  <a:pt x="0" y="1593395"/>
                </a:moveTo>
                <a:lnTo>
                  <a:pt x="11060349" y="1593395"/>
                </a:lnTo>
                <a:lnTo>
                  <a:pt x="11060349" y="2091447"/>
                </a:lnTo>
                <a:lnTo>
                  <a:pt x="0" y="2091447"/>
                </a:lnTo>
                <a:close/>
                <a:moveTo>
                  <a:pt x="7504329" y="1021398"/>
                </a:moveTo>
                <a:cubicBezTo>
                  <a:pt x="7486777" y="1021398"/>
                  <a:pt x="7471834" y="1022228"/>
                  <a:pt x="7459499" y="1023889"/>
                </a:cubicBezTo>
                <a:cubicBezTo>
                  <a:pt x="7447166" y="1025549"/>
                  <a:pt x="7436966" y="1028988"/>
                  <a:pt x="7428901" y="1034207"/>
                </a:cubicBezTo>
                <a:cubicBezTo>
                  <a:pt x="7420837" y="1039425"/>
                  <a:pt x="7414907" y="1047015"/>
                  <a:pt x="7411112" y="1056977"/>
                </a:cubicBezTo>
                <a:cubicBezTo>
                  <a:pt x="7407316" y="1066940"/>
                  <a:pt x="7405418" y="1079985"/>
                  <a:pt x="7405419" y="1096115"/>
                </a:cubicBezTo>
                <a:lnTo>
                  <a:pt x="7405419" y="1208545"/>
                </a:lnTo>
                <a:lnTo>
                  <a:pt x="7318606" y="1404942"/>
                </a:lnTo>
                <a:cubicBezTo>
                  <a:pt x="7316234" y="1410160"/>
                  <a:pt x="7315167" y="1414667"/>
                  <a:pt x="7315404" y="1418462"/>
                </a:cubicBezTo>
                <a:cubicBezTo>
                  <a:pt x="7315641" y="1422257"/>
                  <a:pt x="7317656" y="1425341"/>
                  <a:pt x="7321452" y="1427713"/>
                </a:cubicBezTo>
                <a:cubicBezTo>
                  <a:pt x="7325247" y="1430085"/>
                  <a:pt x="7331414" y="1431864"/>
                  <a:pt x="7339953" y="1433050"/>
                </a:cubicBezTo>
                <a:cubicBezTo>
                  <a:pt x="7348492" y="1434236"/>
                  <a:pt x="7359641" y="1434829"/>
                  <a:pt x="7373398" y="1434829"/>
                </a:cubicBezTo>
                <a:cubicBezTo>
                  <a:pt x="7385732" y="1434829"/>
                  <a:pt x="7395932" y="1434236"/>
                  <a:pt x="7403996" y="1433050"/>
                </a:cubicBezTo>
                <a:cubicBezTo>
                  <a:pt x="7412060" y="1431864"/>
                  <a:pt x="7418939" y="1430322"/>
                  <a:pt x="7424632" y="1428424"/>
                </a:cubicBezTo>
                <a:cubicBezTo>
                  <a:pt x="7430324" y="1426527"/>
                  <a:pt x="7435187" y="1423918"/>
                  <a:pt x="7439219" y="1420597"/>
                </a:cubicBezTo>
                <a:cubicBezTo>
                  <a:pt x="7443252" y="1417276"/>
                  <a:pt x="7446928" y="1413244"/>
                  <a:pt x="7450249" y="1408500"/>
                </a:cubicBezTo>
                <a:lnTo>
                  <a:pt x="7545601" y="1271876"/>
                </a:lnTo>
                <a:cubicBezTo>
                  <a:pt x="7555563" y="1258119"/>
                  <a:pt x="7563866" y="1244717"/>
                  <a:pt x="7570507" y="1231671"/>
                </a:cubicBezTo>
                <a:cubicBezTo>
                  <a:pt x="7577148" y="1218626"/>
                  <a:pt x="7582603" y="1205224"/>
                  <a:pt x="7586873" y="1191467"/>
                </a:cubicBezTo>
                <a:cubicBezTo>
                  <a:pt x="7591142" y="1177710"/>
                  <a:pt x="7594226" y="1163122"/>
                  <a:pt x="7596124" y="1147704"/>
                </a:cubicBezTo>
                <a:cubicBezTo>
                  <a:pt x="7598022" y="1132287"/>
                  <a:pt x="7598970" y="1115090"/>
                  <a:pt x="7598970" y="1096115"/>
                </a:cubicBezTo>
                <a:cubicBezTo>
                  <a:pt x="7598970" y="1079985"/>
                  <a:pt x="7597191" y="1066940"/>
                  <a:pt x="7593633" y="1056977"/>
                </a:cubicBezTo>
                <a:cubicBezTo>
                  <a:pt x="7590075" y="1047015"/>
                  <a:pt x="7584382" y="1039425"/>
                  <a:pt x="7576555" y="1034207"/>
                </a:cubicBezTo>
                <a:cubicBezTo>
                  <a:pt x="7568728" y="1028988"/>
                  <a:pt x="7558885" y="1025549"/>
                  <a:pt x="7547024" y="1023889"/>
                </a:cubicBezTo>
                <a:cubicBezTo>
                  <a:pt x="7535165" y="1022228"/>
                  <a:pt x="7520933" y="1021398"/>
                  <a:pt x="7504329" y="1021398"/>
                </a:cubicBezTo>
                <a:close/>
                <a:moveTo>
                  <a:pt x="4751604" y="1021398"/>
                </a:moveTo>
                <a:cubicBezTo>
                  <a:pt x="4734052" y="1021398"/>
                  <a:pt x="4719109" y="1022228"/>
                  <a:pt x="4706774" y="1023889"/>
                </a:cubicBezTo>
                <a:cubicBezTo>
                  <a:pt x="4694440" y="1025549"/>
                  <a:pt x="4684241" y="1028988"/>
                  <a:pt x="4676176" y="1034207"/>
                </a:cubicBezTo>
                <a:cubicBezTo>
                  <a:pt x="4668112" y="1039425"/>
                  <a:pt x="4662181" y="1047015"/>
                  <a:pt x="4658386" y="1056977"/>
                </a:cubicBezTo>
                <a:cubicBezTo>
                  <a:pt x="4654592" y="1066940"/>
                  <a:pt x="4652694" y="1079985"/>
                  <a:pt x="4652694" y="1096115"/>
                </a:cubicBezTo>
                <a:lnTo>
                  <a:pt x="4652694" y="1208545"/>
                </a:lnTo>
                <a:lnTo>
                  <a:pt x="4565881" y="1404942"/>
                </a:lnTo>
                <a:cubicBezTo>
                  <a:pt x="4563509" y="1410160"/>
                  <a:pt x="4562441" y="1414667"/>
                  <a:pt x="4562679" y="1418462"/>
                </a:cubicBezTo>
                <a:cubicBezTo>
                  <a:pt x="4562916" y="1422257"/>
                  <a:pt x="4564932" y="1425341"/>
                  <a:pt x="4568727" y="1427713"/>
                </a:cubicBezTo>
                <a:cubicBezTo>
                  <a:pt x="4572522" y="1430085"/>
                  <a:pt x="4578689" y="1431864"/>
                  <a:pt x="4587228" y="1433050"/>
                </a:cubicBezTo>
                <a:cubicBezTo>
                  <a:pt x="4595767" y="1434236"/>
                  <a:pt x="4606915" y="1434829"/>
                  <a:pt x="4620672" y="1434829"/>
                </a:cubicBezTo>
                <a:cubicBezTo>
                  <a:pt x="4633007" y="1434829"/>
                  <a:pt x="4643206" y="1434236"/>
                  <a:pt x="4651271" y="1433050"/>
                </a:cubicBezTo>
                <a:cubicBezTo>
                  <a:pt x="4659336" y="1431864"/>
                  <a:pt x="4666214" y="1430322"/>
                  <a:pt x="4671906" y="1428424"/>
                </a:cubicBezTo>
                <a:cubicBezTo>
                  <a:pt x="4677599" y="1426527"/>
                  <a:pt x="4682462" y="1423918"/>
                  <a:pt x="4686494" y="1420597"/>
                </a:cubicBezTo>
                <a:cubicBezTo>
                  <a:pt x="4690527" y="1417276"/>
                  <a:pt x="4694203" y="1413244"/>
                  <a:pt x="4697524" y="1408500"/>
                </a:cubicBezTo>
                <a:lnTo>
                  <a:pt x="4792876" y="1271876"/>
                </a:lnTo>
                <a:cubicBezTo>
                  <a:pt x="4802838" y="1258119"/>
                  <a:pt x="4811140" y="1244717"/>
                  <a:pt x="4817781" y="1231671"/>
                </a:cubicBezTo>
                <a:cubicBezTo>
                  <a:pt x="4824423" y="1218626"/>
                  <a:pt x="4829878" y="1205224"/>
                  <a:pt x="4834148" y="1191467"/>
                </a:cubicBezTo>
                <a:cubicBezTo>
                  <a:pt x="4838417" y="1177710"/>
                  <a:pt x="4841501" y="1163122"/>
                  <a:pt x="4843398" y="1147704"/>
                </a:cubicBezTo>
                <a:cubicBezTo>
                  <a:pt x="4845296" y="1132287"/>
                  <a:pt x="4846245" y="1115090"/>
                  <a:pt x="4846245" y="1096115"/>
                </a:cubicBezTo>
                <a:cubicBezTo>
                  <a:pt x="4846245" y="1079985"/>
                  <a:pt x="4844465" y="1066940"/>
                  <a:pt x="4840908" y="1056977"/>
                </a:cubicBezTo>
                <a:cubicBezTo>
                  <a:pt x="4837350" y="1047015"/>
                  <a:pt x="4831657" y="1039425"/>
                  <a:pt x="4823830" y="1034207"/>
                </a:cubicBezTo>
                <a:cubicBezTo>
                  <a:pt x="4816002" y="1028988"/>
                  <a:pt x="4806159" y="1025549"/>
                  <a:pt x="4794299" y="1023889"/>
                </a:cubicBezTo>
                <a:cubicBezTo>
                  <a:pt x="4782440" y="1022228"/>
                  <a:pt x="4768208" y="1021398"/>
                  <a:pt x="4751604" y="1021398"/>
                </a:cubicBezTo>
                <a:close/>
                <a:moveTo>
                  <a:pt x="1998879" y="1021398"/>
                </a:moveTo>
                <a:cubicBezTo>
                  <a:pt x="1981327" y="1021398"/>
                  <a:pt x="1966384" y="1022228"/>
                  <a:pt x="1954050" y="1023889"/>
                </a:cubicBezTo>
                <a:cubicBezTo>
                  <a:pt x="1941715" y="1025549"/>
                  <a:pt x="1931516" y="1028988"/>
                  <a:pt x="1923451" y="1034207"/>
                </a:cubicBezTo>
                <a:cubicBezTo>
                  <a:pt x="1915387" y="1039425"/>
                  <a:pt x="1909457" y="1047015"/>
                  <a:pt x="1905662" y="1056977"/>
                </a:cubicBezTo>
                <a:cubicBezTo>
                  <a:pt x="1901867" y="1066940"/>
                  <a:pt x="1899969" y="1079985"/>
                  <a:pt x="1899969" y="1096115"/>
                </a:cubicBezTo>
                <a:lnTo>
                  <a:pt x="1899969" y="1208545"/>
                </a:lnTo>
                <a:lnTo>
                  <a:pt x="1813156" y="1404942"/>
                </a:lnTo>
                <a:cubicBezTo>
                  <a:pt x="1810784" y="1410160"/>
                  <a:pt x="1809717" y="1414667"/>
                  <a:pt x="1809954" y="1418462"/>
                </a:cubicBezTo>
                <a:cubicBezTo>
                  <a:pt x="1810191" y="1422257"/>
                  <a:pt x="1812207" y="1425341"/>
                  <a:pt x="1816002" y="1427713"/>
                </a:cubicBezTo>
                <a:cubicBezTo>
                  <a:pt x="1819798" y="1430085"/>
                  <a:pt x="1825964" y="1431864"/>
                  <a:pt x="1834503" y="1433050"/>
                </a:cubicBezTo>
                <a:cubicBezTo>
                  <a:pt x="1843042" y="1434236"/>
                  <a:pt x="1854191" y="1434829"/>
                  <a:pt x="1867948" y="1434829"/>
                </a:cubicBezTo>
                <a:cubicBezTo>
                  <a:pt x="1880282" y="1434829"/>
                  <a:pt x="1890481" y="1434236"/>
                  <a:pt x="1898546" y="1433050"/>
                </a:cubicBezTo>
                <a:cubicBezTo>
                  <a:pt x="1906610" y="1431864"/>
                  <a:pt x="1913489" y="1430322"/>
                  <a:pt x="1919181" y="1428424"/>
                </a:cubicBezTo>
                <a:cubicBezTo>
                  <a:pt x="1924874" y="1426527"/>
                  <a:pt x="1929737" y="1423918"/>
                  <a:pt x="1933770" y="1420597"/>
                </a:cubicBezTo>
                <a:cubicBezTo>
                  <a:pt x="1937802" y="1417276"/>
                  <a:pt x="1941478" y="1413244"/>
                  <a:pt x="1944799" y="1408500"/>
                </a:cubicBezTo>
                <a:lnTo>
                  <a:pt x="2040152" y="1271876"/>
                </a:lnTo>
                <a:cubicBezTo>
                  <a:pt x="2050113" y="1258119"/>
                  <a:pt x="2058416" y="1244717"/>
                  <a:pt x="2065057" y="1231671"/>
                </a:cubicBezTo>
                <a:cubicBezTo>
                  <a:pt x="2071698" y="1218626"/>
                  <a:pt x="2077154" y="1205224"/>
                  <a:pt x="2081423" y="1191467"/>
                </a:cubicBezTo>
                <a:cubicBezTo>
                  <a:pt x="2085693" y="1177710"/>
                  <a:pt x="2088776" y="1163122"/>
                  <a:pt x="2090674" y="1147704"/>
                </a:cubicBezTo>
                <a:cubicBezTo>
                  <a:pt x="2092571" y="1132287"/>
                  <a:pt x="2093520" y="1115090"/>
                  <a:pt x="2093521" y="1096115"/>
                </a:cubicBezTo>
                <a:cubicBezTo>
                  <a:pt x="2093520" y="1079985"/>
                  <a:pt x="2091741" y="1066940"/>
                  <a:pt x="2088183" y="1056977"/>
                </a:cubicBezTo>
                <a:cubicBezTo>
                  <a:pt x="2084625" y="1047015"/>
                  <a:pt x="2078933" y="1039425"/>
                  <a:pt x="2071105" y="1034207"/>
                </a:cubicBezTo>
                <a:cubicBezTo>
                  <a:pt x="2063278" y="1028988"/>
                  <a:pt x="2053434" y="1025549"/>
                  <a:pt x="2041574" y="1023889"/>
                </a:cubicBezTo>
                <a:cubicBezTo>
                  <a:pt x="2029715" y="1022228"/>
                  <a:pt x="2015483" y="1021398"/>
                  <a:pt x="1998879" y="1021398"/>
                </a:cubicBezTo>
                <a:close/>
                <a:moveTo>
                  <a:pt x="2592043" y="789422"/>
                </a:moveTo>
                <a:cubicBezTo>
                  <a:pt x="2614339" y="789422"/>
                  <a:pt x="2633315" y="792624"/>
                  <a:pt x="2648970" y="799028"/>
                </a:cubicBezTo>
                <a:cubicBezTo>
                  <a:pt x="2664625" y="805432"/>
                  <a:pt x="2677196" y="814920"/>
                  <a:pt x="2686684" y="827491"/>
                </a:cubicBezTo>
                <a:cubicBezTo>
                  <a:pt x="2696172" y="840063"/>
                  <a:pt x="2703050" y="855480"/>
                  <a:pt x="2707320" y="873744"/>
                </a:cubicBezTo>
                <a:cubicBezTo>
                  <a:pt x="2711589" y="892008"/>
                  <a:pt x="2713724" y="913237"/>
                  <a:pt x="2713724" y="937431"/>
                </a:cubicBezTo>
                <a:cubicBezTo>
                  <a:pt x="2713724" y="960676"/>
                  <a:pt x="2710878" y="982142"/>
                  <a:pt x="2705185" y="1001830"/>
                </a:cubicBezTo>
                <a:cubicBezTo>
                  <a:pt x="2699492" y="1021517"/>
                  <a:pt x="2691190" y="1038713"/>
                  <a:pt x="2680280" y="1053419"/>
                </a:cubicBezTo>
                <a:cubicBezTo>
                  <a:pt x="2669369" y="1068126"/>
                  <a:pt x="2655730" y="1079511"/>
                  <a:pt x="2639364" y="1087576"/>
                </a:cubicBezTo>
                <a:cubicBezTo>
                  <a:pt x="2622997" y="1095640"/>
                  <a:pt x="2603903" y="1099672"/>
                  <a:pt x="2582081" y="1099672"/>
                </a:cubicBezTo>
                <a:cubicBezTo>
                  <a:pt x="2559785" y="1099672"/>
                  <a:pt x="2540215" y="1095522"/>
                  <a:pt x="2523375" y="1087220"/>
                </a:cubicBezTo>
                <a:cubicBezTo>
                  <a:pt x="2506534" y="1078918"/>
                  <a:pt x="2492540" y="1064805"/>
                  <a:pt x="2481392" y="1044880"/>
                </a:cubicBezTo>
                <a:cubicBezTo>
                  <a:pt x="2470244" y="1024956"/>
                  <a:pt x="2461823" y="998034"/>
                  <a:pt x="2456131" y="964116"/>
                </a:cubicBezTo>
                <a:cubicBezTo>
                  <a:pt x="2450438" y="930197"/>
                  <a:pt x="2447591" y="887857"/>
                  <a:pt x="2447591" y="837098"/>
                </a:cubicBezTo>
                <a:cubicBezTo>
                  <a:pt x="2457553" y="830456"/>
                  <a:pt x="2468227" y="824171"/>
                  <a:pt x="2479613" y="818241"/>
                </a:cubicBezTo>
                <a:cubicBezTo>
                  <a:pt x="2490998" y="812311"/>
                  <a:pt x="2502858" y="807211"/>
                  <a:pt x="2515192" y="802942"/>
                </a:cubicBezTo>
                <a:cubicBezTo>
                  <a:pt x="2527526" y="798672"/>
                  <a:pt x="2540097" y="795352"/>
                  <a:pt x="2552906" y="792980"/>
                </a:cubicBezTo>
                <a:cubicBezTo>
                  <a:pt x="2565714" y="790608"/>
                  <a:pt x="2578760" y="789422"/>
                  <a:pt x="2592043" y="789422"/>
                </a:cubicBezTo>
                <a:close/>
                <a:moveTo>
                  <a:pt x="5373231" y="463516"/>
                </a:moveTo>
                <a:lnTo>
                  <a:pt x="5374655" y="463516"/>
                </a:lnTo>
                <a:lnTo>
                  <a:pt x="5374655" y="886909"/>
                </a:lnTo>
                <a:lnTo>
                  <a:pt x="5130581" y="886909"/>
                </a:lnTo>
                <a:close/>
                <a:moveTo>
                  <a:pt x="9641092" y="437899"/>
                </a:moveTo>
                <a:cubicBezTo>
                  <a:pt x="9657221" y="437899"/>
                  <a:pt x="9671927" y="440034"/>
                  <a:pt x="9685210" y="444303"/>
                </a:cubicBezTo>
                <a:cubicBezTo>
                  <a:pt x="9698493" y="448573"/>
                  <a:pt x="9710353" y="455807"/>
                  <a:pt x="9720790" y="466007"/>
                </a:cubicBezTo>
                <a:cubicBezTo>
                  <a:pt x="9731226" y="476206"/>
                  <a:pt x="9740120" y="489845"/>
                  <a:pt x="9747474" y="506923"/>
                </a:cubicBezTo>
                <a:cubicBezTo>
                  <a:pt x="9754827" y="524001"/>
                  <a:pt x="9760994" y="544874"/>
                  <a:pt x="9765975" y="569542"/>
                </a:cubicBezTo>
                <a:cubicBezTo>
                  <a:pt x="9770956" y="594210"/>
                  <a:pt x="9774632" y="623267"/>
                  <a:pt x="9777005" y="656711"/>
                </a:cubicBezTo>
                <a:cubicBezTo>
                  <a:pt x="9779377" y="690156"/>
                  <a:pt x="9780563" y="728700"/>
                  <a:pt x="9780563" y="772344"/>
                </a:cubicBezTo>
                <a:cubicBezTo>
                  <a:pt x="9780563" y="808397"/>
                  <a:pt x="9779733" y="841367"/>
                  <a:pt x="9778072" y="871254"/>
                </a:cubicBezTo>
                <a:cubicBezTo>
                  <a:pt x="9776411" y="901140"/>
                  <a:pt x="9773328" y="927943"/>
                  <a:pt x="9768822" y="951663"/>
                </a:cubicBezTo>
                <a:cubicBezTo>
                  <a:pt x="9764314" y="975382"/>
                  <a:pt x="9758503" y="996256"/>
                  <a:pt x="9751388" y="1014282"/>
                </a:cubicBezTo>
                <a:cubicBezTo>
                  <a:pt x="9744271" y="1032309"/>
                  <a:pt x="9735377" y="1047252"/>
                  <a:pt x="9724703" y="1059112"/>
                </a:cubicBezTo>
                <a:cubicBezTo>
                  <a:pt x="9714029" y="1070972"/>
                  <a:pt x="9701576" y="1079867"/>
                  <a:pt x="9687345" y="1085797"/>
                </a:cubicBezTo>
                <a:cubicBezTo>
                  <a:pt x="9673113" y="1091726"/>
                  <a:pt x="9656746" y="1094691"/>
                  <a:pt x="9638246" y="1094691"/>
                </a:cubicBezTo>
                <a:cubicBezTo>
                  <a:pt x="9613578" y="1094691"/>
                  <a:pt x="9592467" y="1089592"/>
                  <a:pt x="9574915" y="1079392"/>
                </a:cubicBezTo>
                <a:cubicBezTo>
                  <a:pt x="9557362" y="1069193"/>
                  <a:pt x="9543012" y="1051403"/>
                  <a:pt x="9531864" y="1026023"/>
                </a:cubicBezTo>
                <a:cubicBezTo>
                  <a:pt x="9520716" y="1000644"/>
                  <a:pt x="9512533" y="966488"/>
                  <a:pt x="9507314" y="923555"/>
                </a:cubicBezTo>
                <a:cubicBezTo>
                  <a:pt x="9502095" y="880623"/>
                  <a:pt x="9499486" y="826424"/>
                  <a:pt x="9499487" y="760958"/>
                </a:cubicBezTo>
                <a:cubicBezTo>
                  <a:pt x="9499486" y="707352"/>
                  <a:pt x="9501621" y="660388"/>
                  <a:pt x="9505891" y="620065"/>
                </a:cubicBezTo>
                <a:cubicBezTo>
                  <a:pt x="9510160" y="579742"/>
                  <a:pt x="9517632" y="546060"/>
                  <a:pt x="9528306" y="519020"/>
                </a:cubicBezTo>
                <a:cubicBezTo>
                  <a:pt x="9538979" y="491979"/>
                  <a:pt x="9553449" y="471699"/>
                  <a:pt x="9571713" y="458179"/>
                </a:cubicBezTo>
                <a:cubicBezTo>
                  <a:pt x="9589977" y="444659"/>
                  <a:pt x="9613103" y="437899"/>
                  <a:pt x="9641092" y="437899"/>
                </a:cubicBezTo>
                <a:close/>
                <a:moveTo>
                  <a:pt x="8860042" y="437899"/>
                </a:moveTo>
                <a:cubicBezTo>
                  <a:pt x="8876171" y="437899"/>
                  <a:pt x="8890877" y="440034"/>
                  <a:pt x="8904160" y="444303"/>
                </a:cubicBezTo>
                <a:cubicBezTo>
                  <a:pt x="8917443" y="448573"/>
                  <a:pt x="8929302" y="455807"/>
                  <a:pt x="8939740" y="466007"/>
                </a:cubicBezTo>
                <a:cubicBezTo>
                  <a:pt x="8950176" y="476206"/>
                  <a:pt x="8959070" y="489845"/>
                  <a:pt x="8966424" y="506923"/>
                </a:cubicBezTo>
                <a:cubicBezTo>
                  <a:pt x="8973776" y="524001"/>
                  <a:pt x="8979944" y="544874"/>
                  <a:pt x="8984925" y="569542"/>
                </a:cubicBezTo>
                <a:cubicBezTo>
                  <a:pt x="8989906" y="594210"/>
                  <a:pt x="8993583" y="623267"/>
                  <a:pt x="8995955" y="656711"/>
                </a:cubicBezTo>
                <a:cubicBezTo>
                  <a:pt x="8998326" y="690156"/>
                  <a:pt x="8999512" y="728700"/>
                  <a:pt x="8999513" y="772344"/>
                </a:cubicBezTo>
                <a:cubicBezTo>
                  <a:pt x="8999512" y="808397"/>
                  <a:pt x="8998682" y="841367"/>
                  <a:pt x="8997022" y="871254"/>
                </a:cubicBezTo>
                <a:cubicBezTo>
                  <a:pt x="8995362" y="901140"/>
                  <a:pt x="8992278" y="927943"/>
                  <a:pt x="8987772" y="951663"/>
                </a:cubicBezTo>
                <a:cubicBezTo>
                  <a:pt x="8983264" y="975382"/>
                  <a:pt x="8977453" y="996256"/>
                  <a:pt x="8970338" y="1014282"/>
                </a:cubicBezTo>
                <a:cubicBezTo>
                  <a:pt x="8963221" y="1032309"/>
                  <a:pt x="8954327" y="1047252"/>
                  <a:pt x="8943653" y="1059112"/>
                </a:cubicBezTo>
                <a:cubicBezTo>
                  <a:pt x="8932979" y="1070972"/>
                  <a:pt x="8920526" y="1079867"/>
                  <a:pt x="8906295" y="1085797"/>
                </a:cubicBezTo>
                <a:cubicBezTo>
                  <a:pt x="8892063" y="1091726"/>
                  <a:pt x="8875696" y="1094691"/>
                  <a:pt x="8857196" y="1094691"/>
                </a:cubicBezTo>
                <a:cubicBezTo>
                  <a:pt x="8832527" y="1094691"/>
                  <a:pt x="8811417" y="1089592"/>
                  <a:pt x="8793865" y="1079392"/>
                </a:cubicBezTo>
                <a:cubicBezTo>
                  <a:pt x="8776312" y="1069193"/>
                  <a:pt x="8761962" y="1051403"/>
                  <a:pt x="8750814" y="1026023"/>
                </a:cubicBezTo>
                <a:cubicBezTo>
                  <a:pt x="8739665" y="1000644"/>
                  <a:pt x="8731482" y="966488"/>
                  <a:pt x="8726264" y="923555"/>
                </a:cubicBezTo>
                <a:cubicBezTo>
                  <a:pt x="8721045" y="880623"/>
                  <a:pt x="8718436" y="826424"/>
                  <a:pt x="8718437" y="760958"/>
                </a:cubicBezTo>
                <a:cubicBezTo>
                  <a:pt x="8718436" y="707352"/>
                  <a:pt x="8720571" y="660388"/>
                  <a:pt x="8724841" y="620065"/>
                </a:cubicBezTo>
                <a:cubicBezTo>
                  <a:pt x="8729110" y="579742"/>
                  <a:pt x="8736582" y="546060"/>
                  <a:pt x="8747256" y="519020"/>
                </a:cubicBezTo>
                <a:cubicBezTo>
                  <a:pt x="8757929" y="491979"/>
                  <a:pt x="8772398" y="471699"/>
                  <a:pt x="8790663" y="458179"/>
                </a:cubicBezTo>
                <a:cubicBezTo>
                  <a:pt x="8808926" y="444659"/>
                  <a:pt x="8832053" y="437899"/>
                  <a:pt x="8860042" y="437899"/>
                </a:cubicBezTo>
                <a:close/>
                <a:moveTo>
                  <a:pt x="8078992" y="437899"/>
                </a:moveTo>
                <a:cubicBezTo>
                  <a:pt x="8095121" y="437899"/>
                  <a:pt x="8109827" y="440034"/>
                  <a:pt x="8123111" y="444303"/>
                </a:cubicBezTo>
                <a:cubicBezTo>
                  <a:pt x="8136393" y="448573"/>
                  <a:pt x="8148253" y="455807"/>
                  <a:pt x="8158689" y="466007"/>
                </a:cubicBezTo>
                <a:cubicBezTo>
                  <a:pt x="8169126" y="476206"/>
                  <a:pt x="8178021" y="489845"/>
                  <a:pt x="8185374" y="506923"/>
                </a:cubicBezTo>
                <a:cubicBezTo>
                  <a:pt x="8192727" y="524001"/>
                  <a:pt x="8198893" y="544874"/>
                  <a:pt x="8203875" y="569542"/>
                </a:cubicBezTo>
                <a:cubicBezTo>
                  <a:pt x="8208855" y="594210"/>
                  <a:pt x="8212533" y="623267"/>
                  <a:pt x="8214905" y="656711"/>
                </a:cubicBezTo>
                <a:cubicBezTo>
                  <a:pt x="8217276" y="690156"/>
                  <a:pt x="8218463" y="728700"/>
                  <a:pt x="8218463" y="772344"/>
                </a:cubicBezTo>
                <a:cubicBezTo>
                  <a:pt x="8218463" y="808397"/>
                  <a:pt x="8217632" y="841367"/>
                  <a:pt x="8215972" y="871254"/>
                </a:cubicBezTo>
                <a:cubicBezTo>
                  <a:pt x="8214311" y="901140"/>
                  <a:pt x="8211227" y="927943"/>
                  <a:pt x="8206721" y="951663"/>
                </a:cubicBezTo>
                <a:cubicBezTo>
                  <a:pt x="8202215" y="975382"/>
                  <a:pt x="8196403" y="996256"/>
                  <a:pt x="8189288" y="1014282"/>
                </a:cubicBezTo>
                <a:cubicBezTo>
                  <a:pt x="8182172" y="1032309"/>
                  <a:pt x="8173277" y="1047252"/>
                  <a:pt x="8162603" y="1059112"/>
                </a:cubicBezTo>
                <a:cubicBezTo>
                  <a:pt x="8151929" y="1070972"/>
                  <a:pt x="8139477" y="1079867"/>
                  <a:pt x="8125245" y="1085797"/>
                </a:cubicBezTo>
                <a:cubicBezTo>
                  <a:pt x="8111013" y="1091726"/>
                  <a:pt x="8094647" y="1094691"/>
                  <a:pt x="8076146" y="1094691"/>
                </a:cubicBezTo>
                <a:cubicBezTo>
                  <a:pt x="8051477" y="1094691"/>
                  <a:pt x="8030367" y="1089592"/>
                  <a:pt x="8012815" y="1079392"/>
                </a:cubicBezTo>
                <a:cubicBezTo>
                  <a:pt x="7995262" y="1069193"/>
                  <a:pt x="7980912" y="1051403"/>
                  <a:pt x="7969764" y="1026023"/>
                </a:cubicBezTo>
                <a:cubicBezTo>
                  <a:pt x="7958615" y="1000644"/>
                  <a:pt x="7950432" y="966488"/>
                  <a:pt x="7945215" y="923555"/>
                </a:cubicBezTo>
                <a:cubicBezTo>
                  <a:pt x="7939996" y="880623"/>
                  <a:pt x="7937387" y="826424"/>
                  <a:pt x="7937387" y="760958"/>
                </a:cubicBezTo>
                <a:cubicBezTo>
                  <a:pt x="7937387" y="707352"/>
                  <a:pt x="7939521" y="660388"/>
                  <a:pt x="7943791" y="620065"/>
                </a:cubicBezTo>
                <a:cubicBezTo>
                  <a:pt x="7948061" y="579742"/>
                  <a:pt x="7955533" y="546060"/>
                  <a:pt x="7966206" y="519020"/>
                </a:cubicBezTo>
                <a:cubicBezTo>
                  <a:pt x="7976880" y="491979"/>
                  <a:pt x="7991348" y="471699"/>
                  <a:pt x="8009613" y="458179"/>
                </a:cubicBezTo>
                <a:cubicBezTo>
                  <a:pt x="8027877" y="444659"/>
                  <a:pt x="8051003" y="437899"/>
                  <a:pt x="8078992" y="437899"/>
                </a:cubicBezTo>
                <a:close/>
                <a:moveTo>
                  <a:pt x="6888367" y="437899"/>
                </a:moveTo>
                <a:cubicBezTo>
                  <a:pt x="6904496" y="437899"/>
                  <a:pt x="6919202" y="440034"/>
                  <a:pt x="6932485" y="444303"/>
                </a:cubicBezTo>
                <a:cubicBezTo>
                  <a:pt x="6945767" y="448573"/>
                  <a:pt x="6957628" y="455807"/>
                  <a:pt x="6968064" y="466007"/>
                </a:cubicBezTo>
                <a:cubicBezTo>
                  <a:pt x="6978501" y="476206"/>
                  <a:pt x="6987396" y="489845"/>
                  <a:pt x="6994749" y="506923"/>
                </a:cubicBezTo>
                <a:cubicBezTo>
                  <a:pt x="7002102" y="524001"/>
                  <a:pt x="7008268" y="544874"/>
                  <a:pt x="7013250" y="569542"/>
                </a:cubicBezTo>
                <a:cubicBezTo>
                  <a:pt x="7018230" y="594210"/>
                  <a:pt x="7021907" y="623267"/>
                  <a:pt x="7024279" y="656711"/>
                </a:cubicBezTo>
                <a:cubicBezTo>
                  <a:pt x="7026651" y="690156"/>
                  <a:pt x="7027837" y="728700"/>
                  <a:pt x="7027837" y="772344"/>
                </a:cubicBezTo>
                <a:cubicBezTo>
                  <a:pt x="7027837" y="808397"/>
                  <a:pt x="7027007" y="841367"/>
                  <a:pt x="7025347" y="871254"/>
                </a:cubicBezTo>
                <a:cubicBezTo>
                  <a:pt x="7023686" y="901140"/>
                  <a:pt x="7020603" y="927943"/>
                  <a:pt x="7016096" y="951663"/>
                </a:cubicBezTo>
                <a:cubicBezTo>
                  <a:pt x="7011590" y="975382"/>
                  <a:pt x="7005778" y="996256"/>
                  <a:pt x="6998662" y="1014282"/>
                </a:cubicBezTo>
                <a:cubicBezTo>
                  <a:pt x="6991547" y="1032309"/>
                  <a:pt x="6982652" y="1047252"/>
                  <a:pt x="6971978" y="1059112"/>
                </a:cubicBezTo>
                <a:cubicBezTo>
                  <a:pt x="6961304" y="1070972"/>
                  <a:pt x="6948852" y="1079867"/>
                  <a:pt x="6934620" y="1085797"/>
                </a:cubicBezTo>
                <a:cubicBezTo>
                  <a:pt x="6920388" y="1091726"/>
                  <a:pt x="6904022" y="1094691"/>
                  <a:pt x="6885520" y="1094691"/>
                </a:cubicBezTo>
                <a:cubicBezTo>
                  <a:pt x="6860852" y="1094691"/>
                  <a:pt x="6839742" y="1089592"/>
                  <a:pt x="6822189" y="1079392"/>
                </a:cubicBezTo>
                <a:cubicBezTo>
                  <a:pt x="6804637" y="1069193"/>
                  <a:pt x="6790287" y="1051403"/>
                  <a:pt x="6779139" y="1026023"/>
                </a:cubicBezTo>
                <a:cubicBezTo>
                  <a:pt x="6767990" y="1000644"/>
                  <a:pt x="6759807" y="966488"/>
                  <a:pt x="6754589" y="923555"/>
                </a:cubicBezTo>
                <a:cubicBezTo>
                  <a:pt x="6749371" y="880623"/>
                  <a:pt x="6746762" y="826424"/>
                  <a:pt x="6746762" y="760958"/>
                </a:cubicBezTo>
                <a:cubicBezTo>
                  <a:pt x="6746762" y="707352"/>
                  <a:pt x="6748896" y="660388"/>
                  <a:pt x="6753166" y="620065"/>
                </a:cubicBezTo>
                <a:cubicBezTo>
                  <a:pt x="6757435" y="579742"/>
                  <a:pt x="6764907" y="546060"/>
                  <a:pt x="6775581" y="519020"/>
                </a:cubicBezTo>
                <a:cubicBezTo>
                  <a:pt x="6786254" y="491979"/>
                  <a:pt x="6800723" y="471699"/>
                  <a:pt x="6818987" y="458179"/>
                </a:cubicBezTo>
                <a:cubicBezTo>
                  <a:pt x="6837251" y="444659"/>
                  <a:pt x="6860378" y="437899"/>
                  <a:pt x="6888367" y="437899"/>
                </a:cubicBezTo>
                <a:close/>
                <a:moveTo>
                  <a:pt x="4135641" y="437899"/>
                </a:moveTo>
                <a:cubicBezTo>
                  <a:pt x="4151771" y="437899"/>
                  <a:pt x="4166477" y="440034"/>
                  <a:pt x="4179760" y="444303"/>
                </a:cubicBezTo>
                <a:cubicBezTo>
                  <a:pt x="4193043" y="448573"/>
                  <a:pt x="4204902" y="455807"/>
                  <a:pt x="4215339" y="466007"/>
                </a:cubicBezTo>
                <a:cubicBezTo>
                  <a:pt x="4225775" y="476206"/>
                  <a:pt x="4234670" y="489845"/>
                  <a:pt x="4242024" y="506923"/>
                </a:cubicBezTo>
                <a:cubicBezTo>
                  <a:pt x="4249377" y="524001"/>
                  <a:pt x="4255544" y="544874"/>
                  <a:pt x="4260525" y="569542"/>
                </a:cubicBezTo>
                <a:cubicBezTo>
                  <a:pt x="4265506" y="594210"/>
                  <a:pt x="4269182" y="623267"/>
                  <a:pt x="4271555" y="656711"/>
                </a:cubicBezTo>
                <a:cubicBezTo>
                  <a:pt x="4273926" y="690156"/>
                  <a:pt x="4275112" y="728700"/>
                  <a:pt x="4275112" y="772344"/>
                </a:cubicBezTo>
                <a:cubicBezTo>
                  <a:pt x="4275112" y="808397"/>
                  <a:pt x="4274282" y="841367"/>
                  <a:pt x="4272621" y="871254"/>
                </a:cubicBezTo>
                <a:cubicBezTo>
                  <a:pt x="4270961" y="901140"/>
                  <a:pt x="4267878" y="927943"/>
                  <a:pt x="4263371" y="951663"/>
                </a:cubicBezTo>
                <a:cubicBezTo>
                  <a:pt x="4258864" y="975382"/>
                  <a:pt x="4253053" y="996256"/>
                  <a:pt x="4245937" y="1014282"/>
                </a:cubicBezTo>
                <a:cubicBezTo>
                  <a:pt x="4238821" y="1032309"/>
                  <a:pt x="4229926" y="1047252"/>
                  <a:pt x="4219253" y="1059112"/>
                </a:cubicBezTo>
                <a:cubicBezTo>
                  <a:pt x="4208579" y="1070972"/>
                  <a:pt x="4196126" y="1079867"/>
                  <a:pt x="4181894" y="1085797"/>
                </a:cubicBezTo>
                <a:cubicBezTo>
                  <a:pt x="4167662" y="1091726"/>
                  <a:pt x="4151296" y="1094691"/>
                  <a:pt x="4132795" y="1094691"/>
                </a:cubicBezTo>
                <a:cubicBezTo>
                  <a:pt x="4108127" y="1094691"/>
                  <a:pt x="4087016" y="1089592"/>
                  <a:pt x="4069464" y="1079392"/>
                </a:cubicBezTo>
                <a:cubicBezTo>
                  <a:pt x="4051911" y="1069193"/>
                  <a:pt x="4037561" y="1051403"/>
                  <a:pt x="4026413" y="1026023"/>
                </a:cubicBezTo>
                <a:cubicBezTo>
                  <a:pt x="4015265" y="1000644"/>
                  <a:pt x="4007082" y="966488"/>
                  <a:pt x="4001864" y="923555"/>
                </a:cubicBezTo>
                <a:cubicBezTo>
                  <a:pt x="3996645" y="880623"/>
                  <a:pt x="3994036" y="826424"/>
                  <a:pt x="3994036" y="760958"/>
                </a:cubicBezTo>
                <a:cubicBezTo>
                  <a:pt x="3994036" y="707352"/>
                  <a:pt x="3996171" y="660388"/>
                  <a:pt x="4000441" y="620065"/>
                </a:cubicBezTo>
                <a:cubicBezTo>
                  <a:pt x="4004710" y="579742"/>
                  <a:pt x="4012181" y="546060"/>
                  <a:pt x="4022855" y="519020"/>
                </a:cubicBezTo>
                <a:cubicBezTo>
                  <a:pt x="4033529" y="491979"/>
                  <a:pt x="4047998" y="471699"/>
                  <a:pt x="4066262" y="458179"/>
                </a:cubicBezTo>
                <a:cubicBezTo>
                  <a:pt x="4084526" y="444659"/>
                  <a:pt x="4107652" y="437899"/>
                  <a:pt x="4135641" y="437899"/>
                </a:cubicBezTo>
                <a:close/>
                <a:moveTo>
                  <a:pt x="5887437" y="306256"/>
                </a:moveTo>
                <a:cubicBezTo>
                  <a:pt x="5871308" y="306256"/>
                  <a:pt x="5859567" y="310407"/>
                  <a:pt x="5852214" y="318708"/>
                </a:cubicBezTo>
                <a:cubicBezTo>
                  <a:pt x="5844861" y="327010"/>
                  <a:pt x="5841184" y="340649"/>
                  <a:pt x="5841184" y="359625"/>
                </a:cubicBezTo>
                <a:lnTo>
                  <a:pt x="5841184" y="759535"/>
                </a:lnTo>
                <a:cubicBezTo>
                  <a:pt x="5841184" y="778036"/>
                  <a:pt x="5844149" y="790726"/>
                  <a:pt x="5850079" y="797605"/>
                </a:cubicBezTo>
                <a:cubicBezTo>
                  <a:pt x="5856009" y="804484"/>
                  <a:pt x="5865852" y="807923"/>
                  <a:pt x="5879610" y="807923"/>
                </a:cubicBezTo>
                <a:cubicBezTo>
                  <a:pt x="5899534" y="807923"/>
                  <a:pt x="5920763" y="806500"/>
                  <a:pt x="5943297" y="803653"/>
                </a:cubicBezTo>
                <a:cubicBezTo>
                  <a:pt x="5965830" y="800807"/>
                  <a:pt x="5990854" y="799384"/>
                  <a:pt x="6018369" y="799384"/>
                </a:cubicBezTo>
                <a:cubicBezTo>
                  <a:pt x="6052999" y="799384"/>
                  <a:pt x="6082411" y="802467"/>
                  <a:pt x="6106605" y="808634"/>
                </a:cubicBezTo>
                <a:cubicBezTo>
                  <a:pt x="6130799" y="814802"/>
                  <a:pt x="6150486" y="824052"/>
                  <a:pt x="6165667" y="836386"/>
                </a:cubicBezTo>
                <a:cubicBezTo>
                  <a:pt x="6180847" y="848720"/>
                  <a:pt x="6191995" y="863782"/>
                  <a:pt x="6199111" y="881572"/>
                </a:cubicBezTo>
                <a:cubicBezTo>
                  <a:pt x="6206227" y="899361"/>
                  <a:pt x="6209785" y="919642"/>
                  <a:pt x="6209785" y="942412"/>
                </a:cubicBezTo>
                <a:cubicBezTo>
                  <a:pt x="6209785" y="968978"/>
                  <a:pt x="6205515" y="991749"/>
                  <a:pt x="6196976" y="1010724"/>
                </a:cubicBezTo>
                <a:cubicBezTo>
                  <a:pt x="6188437" y="1029700"/>
                  <a:pt x="6176341" y="1045473"/>
                  <a:pt x="6160686" y="1058045"/>
                </a:cubicBezTo>
                <a:cubicBezTo>
                  <a:pt x="6145031" y="1070616"/>
                  <a:pt x="6125937" y="1079748"/>
                  <a:pt x="6103403" y="1085441"/>
                </a:cubicBezTo>
                <a:cubicBezTo>
                  <a:pt x="6080869" y="1091133"/>
                  <a:pt x="6055846" y="1093980"/>
                  <a:pt x="6028331" y="1093980"/>
                </a:cubicBezTo>
                <a:cubicBezTo>
                  <a:pt x="5996546" y="1093980"/>
                  <a:pt x="5969269" y="1091252"/>
                  <a:pt x="5946499" y="1085797"/>
                </a:cubicBezTo>
                <a:cubicBezTo>
                  <a:pt x="5923727" y="1080341"/>
                  <a:pt x="5904396" y="1074293"/>
                  <a:pt x="5888505" y="1067651"/>
                </a:cubicBezTo>
                <a:cubicBezTo>
                  <a:pt x="5872613" y="1061010"/>
                  <a:pt x="5859804" y="1054961"/>
                  <a:pt x="5850079" y="1049506"/>
                </a:cubicBezTo>
                <a:cubicBezTo>
                  <a:pt x="5840354" y="1044050"/>
                  <a:pt x="5833119" y="1041323"/>
                  <a:pt x="5828376" y="1041323"/>
                </a:cubicBezTo>
                <a:cubicBezTo>
                  <a:pt x="5824580" y="1041323"/>
                  <a:pt x="5821259" y="1042509"/>
                  <a:pt x="5818414" y="1044880"/>
                </a:cubicBezTo>
                <a:cubicBezTo>
                  <a:pt x="5815567" y="1047252"/>
                  <a:pt x="5813076" y="1051285"/>
                  <a:pt x="5810942" y="1056977"/>
                </a:cubicBezTo>
                <a:cubicBezTo>
                  <a:pt x="5808807" y="1062670"/>
                  <a:pt x="5807265" y="1070142"/>
                  <a:pt x="5806317" y="1079392"/>
                </a:cubicBezTo>
                <a:cubicBezTo>
                  <a:pt x="5805368" y="1088643"/>
                  <a:pt x="5804893" y="1099910"/>
                  <a:pt x="5804893" y="1113193"/>
                </a:cubicBezTo>
                <a:cubicBezTo>
                  <a:pt x="5804893" y="1125527"/>
                  <a:pt x="5805131" y="1136200"/>
                  <a:pt x="5805605" y="1145214"/>
                </a:cubicBezTo>
                <a:cubicBezTo>
                  <a:pt x="5806079" y="1154227"/>
                  <a:pt x="5806910" y="1161699"/>
                  <a:pt x="5808096" y="1167629"/>
                </a:cubicBezTo>
                <a:cubicBezTo>
                  <a:pt x="5809281" y="1173559"/>
                  <a:pt x="5810823" y="1178658"/>
                  <a:pt x="5812721" y="1182928"/>
                </a:cubicBezTo>
                <a:cubicBezTo>
                  <a:pt x="5814618" y="1187197"/>
                  <a:pt x="5817583" y="1191111"/>
                  <a:pt x="5821616" y="1194669"/>
                </a:cubicBezTo>
                <a:cubicBezTo>
                  <a:pt x="5825648" y="1198227"/>
                  <a:pt x="5834187" y="1202734"/>
                  <a:pt x="5847233" y="1208189"/>
                </a:cubicBezTo>
                <a:cubicBezTo>
                  <a:pt x="5860278" y="1213645"/>
                  <a:pt x="5877001" y="1219100"/>
                  <a:pt x="5897399" y="1224556"/>
                </a:cubicBezTo>
                <a:cubicBezTo>
                  <a:pt x="5917798" y="1230011"/>
                  <a:pt x="5940806" y="1234518"/>
                  <a:pt x="5966423" y="1238076"/>
                </a:cubicBezTo>
                <a:cubicBezTo>
                  <a:pt x="5992040" y="1241634"/>
                  <a:pt x="6019080" y="1243413"/>
                  <a:pt x="6047544" y="1243413"/>
                </a:cubicBezTo>
                <a:cubicBezTo>
                  <a:pt x="6101624" y="1243413"/>
                  <a:pt x="6150842" y="1236297"/>
                  <a:pt x="6195198" y="1222065"/>
                </a:cubicBezTo>
                <a:cubicBezTo>
                  <a:pt x="6239552" y="1207833"/>
                  <a:pt x="6277504" y="1187316"/>
                  <a:pt x="6309051" y="1160513"/>
                </a:cubicBezTo>
                <a:cubicBezTo>
                  <a:pt x="6340597" y="1133710"/>
                  <a:pt x="6365028" y="1100740"/>
                  <a:pt x="6382344" y="1061603"/>
                </a:cubicBezTo>
                <a:cubicBezTo>
                  <a:pt x="6399659" y="1022466"/>
                  <a:pt x="6408317" y="977992"/>
                  <a:pt x="6408317" y="928181"/>
                </a:cubicBezTo>
                <a:cubicBezTo>
                  <a:pt x="6408317" y="884062"/>
                  <a:pt x="6401438" y="845281"/>
                  <a:pt x="6387681" y="811837"/>
                </a:cubicBezTo>
                <a:cubicBezTo>
                  <a:pt x="6373923" y="778392"/>
                  <a:pt x="6353880" y="750403"/>
                  <a:pt x="6327552" y="727870"/>
                </a:cubicBezTo>
                <a:cubicBezTo>
                  <a:pt x="6301223" y="705336"/>
                  <a:pt x="6268727" y="688258"/>
                  <a:pt x="6230065" y="676636"/>
                </a:cubicBezTo>
                <a:cubicBezTo>
                  <a:pt x="6191402" y="665013"/>
                  <a:pt x="6147166" y="659202"/>
                  <a:pt x="6097355" y="659202"/>
                </a:cubicBezTo>
                <a:cubicBezTo>
                  <a:pt x="6079327" y="659202"/>
                  <a:pt x="6062131" y="659439"/>
                  <a:pt x="6045765" y="659913"/>
                </a:cubicBezTo>
                <a:cubicBezTo>
                  <a:pt x="6029398" y="660388"/>
                  <a:pt x="6012913" y="661574"/>
                  <a:pt x="5996310" y="663471"/>
                </a:cubicBezTo>
                <a:lnTo>
                  <a:pt x="5996310" y="466362"/>
                </a:lnTo>
                <a:lnTo>
                  <a:pt x="6323639" y="466362"/>
                </a:lnTo>
                <a:cubicBezTo>
                  <a:pt x="6333126" y="466362"/>
                  <a:pt x="6340361" y="459958"/>
                  <a:pt x="6345342" y="447150"/>
                </a:cubicBezTo>
                <a:cubicBezTo>
                  <a:pt x="6350323" y="434341"/>
                  <a:pt x="6352813" y="413705"/>
                  <a:pt x="6352813" y="385242"/>
                </a:cubicBezTo>
                <a:cubicBezTo>
                  <a:pt x="6352813" y="371010"/>
                  <a:pt x="6352220" y="358794"/>
                  <a:pt x="6351035" y="348595"/>
                </a:cubicBezTo>
                <a:cubicBezTo>
                  <a:pt x="6349848" y="338396"/>
                  <a:pt x="6347951" y="330213"/>
                  <a:pt x="6345342" y="324045"/>
                </a:cubicBezTo>
                <a:cubicBezTo>
                  <a:pt x="6342732" y="317878"/>
                  <a:pt x="6339530" y="313372"/>
                  <a:pt x="6335735" y="310525"/>
                </a:cubicBezTo>
                <a:cubicBezTo>
                  <a:pt x="6331940" y="307679"/>
                  <a:pt x="6327908" y="306256"/>
                  <a:pt x="6323639" y="306256"/>
                </a:cubicBezTo>
                <a:close/>
                <a:moveTo>
                  <a:pt x="3134713" y="306256"/>
                </a:moveTo>
                <a:cubicBezTo>
                  <a:pt x="3118583" y="306256"/>
                  <a:pt x="3106842" y="310407"/>
                  <a:pt x="3099489" y="318708"/>
                </a:cubicBezTo>
                <a:cubicBezTo>
                  <a:pt x="3092136" y="327010"/>
                  <a:pt x="3088460" y="340649"/>
                  <a:pt x="3088460" y="359625"/>
                </a:cubicBezTo>
                <a:lnTo>
                  <a:pt x="3088460" y="759535"/>
                </a:lnTo>
                <a:cubicBezTo>
                  <a:pt x="3088460" y="778036"/>
                  <a:pt x="3091424" y="790726"/>
                  <a:pt x="3097355" y="797605"/>
                </a:cubicBezTo>
                <a:cubicBezTo>
                  <a:pt x="3103284" y="804484"/>
                  <a:pt x="3113128" y="807923"/>
                  <a:pt x="3126885" y="807923"/>
                </a:cubicBezTo>
                <a:cubicBezTo>
                  <a:pt x="3146809" y="807923"/>
                  <a:pt x="3168038" y="806500"/>
                  <a:pt x="3190572" y="803653"/>
                </a:cubicBezTo>
                <a:cubicBezTo>
                  <a:pt x="3213105" y="800807"/>
                  <a:pt x="3238129" y="799384"/>
                  <a:pt x="3265644" y="799384"/>
                </a:cubicBezTo>
                <a:cubicBezTo>
                  <a:pt x="3300275" y="799384"/>
                  <a:pt x="3329686" y="802467"/>
                  <a:pt x="3353881" y="808634"/>
                </a:cubicBezTo>
                <a:cubicBezTo>
                  <a:pt x="3378074" y="814802"/>
                  <a:pt x="3397761" y="824052"/>
                  <a:pt x="3412942" y="836386"/>
                </a:cubicBezTo>
                <a:cubicBezTo>
                  <a:pt x="3428123" y="848720"/>
                  <a:pt x="3439270" y="863782"/>
                  <a:pt x="3446387" y="881572"/>
                </a:cubicBezTo>
                <a:cubicBezTo>
                  <a:pt x="3453502" y="899361"/>
                  <a:pt x="3457060" y="919642"/>
                  <a:pt x="3457060" y="942412"/>
                </a:cubicBezTo>
                <a:cubicBezTo>
                  <a:pt x="3457060" y="968978"/>
                  <a:pt x="3452790" y="991749"/>
                  <a:pt x="3444252" y="1010724"/>
                </a:cubicBezTo>
                <a:cubicBezTo>
                  <a:pt x="3435713" y="1029700"/>
                  <a:pt x="3423616" y="1045473"/>
                  <a:pt x="3407961" y="1058045"/>
                </a:cubicBezTo>
                <a:cubicBezTo>
                  <a:pt x="3392306" y="1070616"/>
                  <a:pt x="3373212" y="1079748"/>
                  <a:pt x="3350679" y="1085441"/>
                </a:cubicBezTo>
                <a:cubicBezTo>
                  <a:pt x="3328145" y="1091133"/>
                  <a:pt x="3303121" y="1093980"/>
                  <a:pt x="3275607" y="1093980"/>
                </a:cubicBezTo>
                <a:cubicBezTo>
                  <a:pt x="3243822" y="1093980"/>
                  <a:pt x="3216545" y="1091252"/>
                  <a:pt x="3193774" y="1085797"/>
                </a:cubicBezTo>
                <a:cubicBezTo>
                  <a:pt x="3171003" y="1080341"/>
                  <a:pt x="3151672" y="1074293"/>
                  <a:pt x="3135780" y="1067651"/>
                </a:cubicBezTo>
                <a:cubicBezTo>
                  <a:pt x="3119888" y="1061010"/>
                  <a:pt x="3107079" y="1054961"/>
                  <a:pt x="3097355" y="1049506"/>
                </a:cubicBezTo>
                <a:cubicBezTo>
                  <a:pt x="3087629" y="1044050"/>
                  <a:pt x="3080395" y="1041323"/>
                  <a:pt x="3075651" y="1041323"/>
                </a:cubicBezTo>
                <a:cubicBezTo>
                  <a:pt x="3071856" y="1041323"/>
                  <a:pt x="3068535" y="1042509"/>
                  <a:pt x="3065689" y="1044880"/>
                </a:cubicBezTo>
                <a:cubicBezTo>
                  <a:pt x="3062842" y="1047252"/>
                  <a:pt x="3060352" y="1051285"/>
                  <a:pt x="3058217" y="1056977"/>
                </a:cubicBezTo>
                <a:cubicBezTo>
                  <a:pt x="3056082" y="1062670"/>
                  <a:pt x="3054541" y="1070142"/>
                  <a:pt x="3053592" y="1079392"/>
                </a:cubicBezTo>
                <a:cubicBezTo>
                  <a:pt x="3052643" y="1088643"/>
                  <a:pt x="3052168" y="1099910"/>
                  <a:pt x="3052168" y="1113193"/>
                </a:cubicBezTo>
                <a:cubicBezTo>
                  <a:pt x="3052168" y="1125527"/>
                  <a:pt x="3052405" y="1136200"/>
                  <a:pt x="3052880" y="1145214"/>
                </a:cubicBezTo>
                <a:cubicBezTo>
                  <a:pt x="3053355" y="1154227"/>
                  <a:pt x="3054184" y="1161699"/>
                  <a:pt x="3055371" y="1167629"/>
                </a:cubicBezTo>
                <a:cubicBezTo>
                  <a:pt x="3056557" y="1173559"/>
                  <a:pt x="3058099" y="1178658"/>
                  <a:pt x="3059996" y="1182928"/>
                </a:cubicBezTo>
                <a:cubicBezTo>
                  <a:pt x="3061893" y="1187197"/>
                  <a:pt x="3064859" y="1191111"/>
                  <a:pt x="3068891" y="1194669"/>
                </a:cubicBezTo>
                <a:cubicBezTo>
                  <a:pt x="3072924" y="1198227"/>
                  <a:pt x="3081462" y="1202734"/>
                  <a:pt x="3094508" y="1208189"/>
                </a:cubicBezTo>
                <a:cubicBezTo>
                  <a:pt x="3107554" y="1213645"/>
                  <a:pt x="3124276" y="1219100"/>
                  <a:pt x="3144675" y="1224556"/>
                </a:cubicBezTo>
                <a:cubicBezTo>
                  <a:pt x="3165074" y="1230011"/>
                  <a:pt x="3188081" y="1234518"/>
                  <a:pt x="3213698" y="1238076"/>
                </a:cubicBezTo>
                <a:cubicBezTo>
                  <a:pt x="3239315" y="1241634"/>
                  <a:pt x="3266356" y="1243413"/>
                  <a:pt x="3294819" y="1243413"/>
                </a:cubicBezTo>
                <a:cubicBezTo>
                  <a:pt x="3348899" y="1243413"/>
                  <a:pt x="3398117" y="1236297"/>
                  <a:pt x="3442473" y="1222065"/>
                </a:cubicBezTo>
                <a:cubicBezTo>
                  <a:pt x="3486828" y="1207833"/>
                  <a:pt x="3524779" y="1187316"/>
                  <a:pt x="3556326" y="1160513"/>
                </a:cubicBezTo>
                <a:cubicBezTo>
                  <a:pt x="3587873" y="1133710"/>
                  <a:pt x="3612304" y="1100740"/>
                  <a:pt x="3629619" y="1061603"/>
                </a:cubicBezTo>
                <a:cubicBezTo>
                  <a:pt x="3646934" y="1022466"/>
                  <a:pt x="3655591" y="977992"/>
                  <a:pt x="3655591" y="928181"/>
                </a:cubicBezTo>
                <a:cubicBezTo>
                  <a:pt x="3655591" y="884062"/>
                  <a:pt x="3648713" y="845281"/>
                  <a:pt x="3634955" y="811837"/>
                </a:cubicBezTo>
                <a:cubicBezTo>
                  <a:pt x="3621199" y="778392"/>
                  <a:pt x="3601156" y="750403"/>
                  <a:pt x="3574828" y="727870"/>
                </a:cubicBezTo>
                <a:cubicBezTo>
                  <a:pt x="3548499" y="705336"/>
                  <a:pt x="3516003" y="688258"/>
                  <a:pt x="3477340" y="676636"/>
                </a:cubicBezTo>
                <a:cubicBezTo>
                  <a:pt x="3438678" y="665013"/>
                  <a:pt x="3394441" y="659202"/>
                  <a:pt x="3344630" y="659202"/>
                </a:cubicBezTo>
                <a:cubicBezTo>
                  <a:pt x="3326603" y="659202"/>
                  <a:pt x="3309406" y="659439"/>
                  <a:pt x="3293040" y="659913"/>
                </a:cubicBezTo>
                <a:cubicBezTo>
                  <a:pt x="3276674" y="660388"/>
                  <a:pt x="3260188" y="661574"/>
                  <a:pt x="3243585" y="663471"/>
                </a:cubicBezTo>
                <a:lnTo>
                  <a:pt x="3243585" y="466362"/>
                </a:lnTo>
                <a:lnTo>
                  <a:pt x="3570913" y="466362"/>
                </a:lnTo>
                <a:cubicBezTo>
                  <a:pt x="3580401" y="466362"/>
                  <a:pt x="3587636" y="459958"/>
                  <a:pt x="3592617" y="447150"/>
                </a:cubicBezTo>
                <a:cubicBezTo>
                  <a:pt x="3597598" y="434341"/>
                  <a:pt x="3600089" y="413705"/>
                  <a:pt x="3600089" y="385242"/>
                </a:cubicBezTo>
                <a:cubicBezTo>
                  <a:pt x="3600089" y="371010"/>
                  <a:pt x="3599496" y="358794"/>
                  <a:pt x="3598310" y="348595"/>
                </a:cubicBezTo>
                <a:cubicBezTo>
                  <a:pt x="3597124" y="338396"/>
                  <a:pt x="3595226" y="330213"/>
                  <a:pt x="3592617" y="324045"/>
                </a:cubicBezTo>
                <a:cubicBezTo>
                  <a:pt x="3590007" y="317878"/>
                  <a:pt x="3586805" y="313372"/>
                  <a:pt x="3583010" y="310525"/>
                </a:cubicBezTo>
                <a:cubicBezTo>
                  <a:pt x="3579216" y="307679"/>
                  <a:pt x="3575184" y="306256"/>
                  <a:pt x="3570913" y="306256"/>
                </a:cubicBezTo>
                <a:close/>
                <a:moveTo>
                  <a:pt x="5422331" y="301986"/>
                </a:moveTo>
                <a:cubicBezTo>
                  <a:pt x="5400034" y="301986"/>
                  <a:pt x="5381058" y="302461"/>
                  <a:pt x="5365404" y="303409"/>
                </a:cubicBezTo>
                <a:cubicBezTo>
                  <a:pt x="5349749" y="304358"/>
                  <a:pt x="5336821" y="305900"/>
                  <a:pt x="5326623" y="308035"/>
                </a:cubicBezTo>
                <a:cubicBezTo>
                  <a:pt x="5316423" y="310169"/>
                  <a:pt x="5308477" y="312779"/>
                  <a:pt x="5302785" y="315862"/>
                </a:cubicBezTo>
                <a:cubicBezTo>
                  <a:pt x="5297092" y="318946"/>
                  <a:pt x="5293059" y="322622"/>
                  <a:pt x="5290688" y="326892"/>
                </a:cubicBezTo>
                <a:lnTo>
                  <a:pt x="5004630" y="831405"/>
                </a:lnTo>
                <a:cubicBezTo>
                  <a:pt x="4999886" y="840419"/>
                  <a:pt x="4995972" y="848958"/>
                  <a:pt x="4992889" y="857022"/>
                </a:cubicBezTo>
                <a:cubicBezTo>
                  <a:pt x="4989806" y="865087"/>
                  <a:pt x="4987434" y="873626"/>
                  <a:pt x="4985773" y="882639"/>
                </a:cubicBezTo>
                <a:cubicBezTo>
                  <a:pt x="4984113" y="891653"/>
                  <a:pt x="4982927" y="901733"/>
                  <a:pt x="4982215" y="912882"/>
                </a:cubicBezTo>
                <a:cubicBezTo>
                  <a:pt x="4981504" y="924030"/>
                  <a:pt x="4981148" y="937194"/>
                  <a:pt x="4981148" y="952374"/>
                </a:cubicBezTo>
                <a:cubicBezTo>
                  <a:pt x="4981148" y="970876"/>
                  <a:pt x="4981979" y="985700"/>
                  <a:pt x="4983639" y="996849"/>
                </a:cubicBezTo>
                <a:cubicBezTo>
                  <a:pt x="4985299" y="1007997"/>
                  <a:pt x="4987908" y="1016536"/>
                  <a:pt x="4991466" y="1022466"/>
                </a:cubicBezTo>
                <a:cubicBezTo>
                  <a:pt x="4995024" y="1028395"/>
                  <a:pt x="4999412" y="1032191"/>
                  <a:pt x="5004630" y="1033851"/>
                </a:cubicBezTo>
                <a:cubicBezTo>
                  <a:pt x="5009848" y="1035511"/>
                  <a:pt x="5015779" y="1036341"/>
                  <a:pt x="5022420" y="1036341"/>
                </a:cubicBezTo>
                <a:lnTo>
                  <a:pt x="5374655" y="1036341"/>
                </a:lnTo>
                <a:lnTo>
                  <a:pt x="5374655" y="1202852"/>
                </a:lnTo>
                <a:cubicBezTo>
                  <a:pt x="5374655" y="1207596"/>
                  <a:pt x="5375959" y="1211747"/>
                  <a:pt x="5378568" y="1215305"/>
                </a:cubicBezTo>
                <a:cubicBezTo>
                  <a:pt x="5381177" y="1218863"/>
                  <a:pt x="5385921" y="1221828"/>
                  <a:pt x="5392800" y="1224200"/>
                </a:cubicBezTo>
                <a:cubicBezTo>
                  <a:pt x="5399679" y="1226572"/>
                  <a:pt x="5408929" y="1228351"/>
                  <a:pt x="5420552" y="1229537"/>
                </a:cubicBezTo>
                <a:cubicBezTo>
                  <a:pt x="5432174" y="1230723"/>
                  <a:pt x="5446525" y="1231316"/>
                  <a:pt x="5463603" y="1231316"/>
                </a:cubicBezTo>
                <a:cubicBezTo>
                  <a:pt x="5481629" y="1231316"/>
                  <a:pt x="5496336" y="1230723"/>
                  <a:pt x="5507721" y="1229537"/>
                </a:cubicBezTo>
                <a:cubicBezTo>
                  <a:pt x="5519106" y="1228351"/>
                  <a:pt x="5528357" y="1226572"/>
                  <a:pt x="5535473" y="1224200"/>
                </a:cubicBezTo>
                <a:cubicBezTo>
                  <a:pt x="5542589" y="1221828"/>
                  <a:pt x="5547570" y="1218863"/>
                  <a:pt x="5550416" y="1215305"/>
                </a:cubicBezTo>
                <a:cubicBezTo>
                  <a:pt x="5553262" y="1211747"/>
                  <a:pt x="5554685" y="1207596"/>
                  <a:pt x="5554685" y="1202852"/>
                </a:cubicBezTo>
                <a:lnTo>
                  <a:pt x="5554685" y="1036341"/>
                </a:lnTo>
                <a:lnTo>
                  <a:pt x="5636518" y="1036341"/>
                </a:lnTo>
                <a:cubicBezTo>
                  <a:pt x="5645056" y="1036341"/>
                  <a:pt x="5651816" y="1030056"/>
                  <a:pt x="5656798" y="1017484"/>
                </a:cubicBezTo>
                <a:cubicBezTo>
                  <a:pt x="5661778" y="1004913"/>
                  <a:pt x="5664269" y="986531"/>
                  <a:pt x="5664269" y="962337"/>
                </a:cubicBezTo>
                <a:cubicBezTo>
                  <a:pt x="5664269" y="935296"/>
                  <a:pt x="5661541" y="915965"/>
                  <a:pt x="5656086" y="904343"/>
                </a:cubicBezTo>
                <a:cubicBezTo>
                  <a:pt x="5650630" y="892720"/>
                  <a:pt x="5644108" y="886909"/>
                  <a:pt x="5636518" y="886909"/>
                </a:cubicBezTo>
                <a:lnTo>
                  <a:pt x="5554685" y="886909"/>
                </a:lnTo>
                <a:lnTo>
                  <a:pt x="5554685" y="332584"/>
                </a:lnTo>
                <a:cubicBezTo>
                  <a:pt x="5554685" y="327366"/>
                  <a:pt x="5552313" y="322859"/>
                  <a:pt x="5547570" y="319064"/>
                </a:cubicBezTo>
                <a:cubicBezTo>
                  <a:pt x="5542825" y="315269"/>
                  <a:pt x="5535354" y="312067"/>
                  <a:pt x="5525155" y="309458"/>
                </a:cubicBezTo>
                <a:cubicBezTo>
                  <a:pt x="5514955" y="306849"/>
                  <a:pt x="5501317" y="304951"/>
                  <a:pt x="5484239" y="303765"/>
                </a:cubicBezTo>
                <a:cubicBezTo>
                  <a:pt x="5467161" y="302579"/>
                  <a:pt x="5446525" y="301986"/>
                  <a:pt x="5422331" y="301986"/>
                </a:cubicBezTo>
                <a:close/>
                <a:moveTo>
                  <a:pt x="1422054" y="299852"/>
                </a:moveTo>
                <a:cubicBezTo>
                  <a:pt x="1407348" y="299852"/>
                  <a:pt x="1395370" y="299970"/>
                  <a:pt x="1386119" y="300207"/>
                </a:cubicBezTo>
                <a:cubicBezTo>
                  <a:pt x="1376868" y="300444"/>
                  <a:pt x="1369397" y="300919"/>
                  <a:pt x="1363704" y="301631"/>
                </a:cubicBezTo>
                <a:cubicBezTo>
                  <a:pt x="1358011" y="302342"/>
                  <a:pt x="1353386" y="303291"/>
                  <a:pt x="1349828" y="304477"/>
                </a:cubicBezTo>
                <a:cubicBezTo>
                  <a:pt x="1346270" y="305663"/>
                  <a:pt x="1343305" y="307205"/>
                  <a:pt x="1340933" y="309102"/>
                </a:cubicBezTo>
                <a:lnTo>
                  <a:pt x="1143113" y="437187"/>
                </a:lnTo>
                <a:cubicBezTo>
                  <a:pt x="1137420" y="440982"/>
                  <a:pt x="1132913" y="444540"/>
                  <a:pt x="1129593" y="447861"/>
                </a:cubicBezTo>
                <a:cubicBezTo>
                  <a:pt x="1126272" y="451182"/>
                  <a:pt x="1123663" y="455451"/>
                  <a:pt x="1121765" y="460670"/>
                </a:cubicBezTo>
                <a:cubicBezTo>
                  <a:pt x="1119868" y="465888"/>
                  <a:pt x="1118682" y="472174"/>
                  <a:pt x="1118207" y="479527"/>
                </a:cubicBezTo>
                <a:cubicBezTo>
                  <a:pt x="1117733" y="486880"/>
                  <a:pt x="1117496" y="496249"/>
                  <a:pt x="1117496" y="507634"/>
                </a:cubicBezTo>
                <a:cubicBezTo>
                  <a:pt x="1117496" y="525661"/>
                  <a:pt x="1118207" y="539656"/>
                  <a:pt x="1119631" y="549618"/>
                </a:cubicBezTo>
                <a:cubicBezTo>
                  <a:pt x="1121054" y="559580"/>
                  <a:pt x="1123781" y="566577"/>
                  <a:pt x="1127814" y="570609"/>
                </a:cubicBezTo>
                <a:cubicBezTo>
                  <a:pt x="1131846" y="574642"/>
                  <a:pt x="1137301" y="576065"/>
                  <a:pt x="1144180" y="574879"/>
                </a:cubicBezTo>
                <a:cubicBezTo>
                  <a:pt x="1151059" y="573693"/>
                  <a:pt x="1159954" y="570491"/>
                  <a:pt x="1170865" y="565273"/>
                </a:cubicBezTo>
                <a:lnTo>
                  <a:pt x="1318874" y="483440"/>
                </a:lnTo>
                <a:lnTo>
                  <a:pt x="1318874" y="1082594"/>
                </a:lnTo>
                <a:lnTo>
                  <a:pt x="1147382" y="1082594"/>
                </a:lnTo>
                <a:cubicBezTo>
                  <a:pt x="1143113" y="1082594"/>
                  <a:pt x="1139318" y="1083899"/>
                  <a:pt x="1135997" y="1086508"/>
                </a:cubicBezTo>
                <a:cubicBezTo>
                  <a:pt x="1132676" y="1089117"/>
                  <a:pt x="1129711" y="1093268"/>
                  <a:pt x="1127102" y="1098961"/>
                </a:cubicBezTo>
                <a:cubicBezTo>
                  <a:pt x="1124493" y="1104654"/>
                  <a:pt x="1122595" y="1112125"/>
                  <a:pt x="1121409" y="1121376"/>
                </a:cubicBezTo>
                <a:cubicBezTo>
                  <a:pt x="1120223" y="1130626"/>
                  <a:pt x="1119631" y="1142130"/>
                  <a:pt x="1119631" y="1155888"/>
                </a:cubicBezTo>
                <a:cubicBezTo>
                  <a:pt x="1119631" y="1169171"/>
                  <a:pt x="1120342" y="1180437"/>
                  <a:pt x="1121765" y="1189688"/>
                </a:cubicBezTo>
                <a:cubicBezTo>
                  <a:pt x="1123188" y="1198939"/>
                  <a:pt x="1125205" y="1206292"/>
                  <a:pt x="1127814" y="1211747"/>
                </a:cubicBezTo>
                <a:cubicBezTo>
                  <a:pt x="1130423" y="1217203"/>
                  <a:pt x="1133388" y="1221116"/>
                  <a:pt x="1136709" y="1223488"/>
                </a:cubicBezTo>
                <a:cubicBezTo>
                  <a:pt x="1140029" y="1225860"/>
                  <a:pt x="1143587" y="1227046"/>
                  <a:pt x="1147382" y="1227046"/>
                </a:cubicBezTo>
                <a:lnTo>
                  <a:pt x="1655453" y="1227046"/>
                </a:lnTo>
                <a:cubicBezTo>
                  <a:pt x="1659723" y="1227046"/>
                  <a:pt x="1663518" y="1225860"/>
                  <a:pt x="1666839" y="1223488"/>
                </a:cubicBezTo>
                <a:cubicBezTo>
                  <a:pt x="1670160" y="1221116"/>
                  <a:pt x="1673125" y="1217203"/>
                  <a:pt x="1675733" y="1211747"/>
                </a:cubicBezTo>
                <a:cubicBezTo>
                  <a:pt x="1678343" y="1206292"/>
                  <a:pt x="1680359" y="1198939"/>
                  <a:pt x="1681782" y="1189688"/>
                </a:cubicBezTo>
                <a:cubicBezTo>
                  <a:pt x="1683206" y="1180437"/>
                  <a:pt x="1683918" y="1169171"/>
                  <a:pt x="1683918" y="1155888"/>
                </a:cubicBezTo>
                <a:cubicBezTo>
                  <a:pt x="1683918" y="1142130"/>
                  <a:pt x="1683324" y="1130626"/>
                  <a:pt x="1682138" y="1121376"/>
                </a:cubicBezTo>
                <a:cubicBezTo>
                  <a:pt x="1680952" y="1112125"/>
                  <a:pt x="1679055" y="1104654"/>
                  <a:pt x="1676446" y="1098961"/>
                </a:cubicBezTo>
                <a:cubicBezTo>
                  <a:pt x="1673836" y="1093268"/>
                  <a:pt x="1670753" y="1089117"/>
                  <a:pt x="1667195" y="1086508"/>
                </a:cubicBezTo>
                <a:cubicBezTo>
                  <a:pt x="1663637" y="1083899"/>
                  <a:pt x="1659723" y="1082594"/>
                  <a:pt x="1655453" y="1082594"/>
                </a:cubicBezTo>
                <a:lnTo>
                  <a:pt x="1505309" y="1082594"/>
                </a:lnTo>
                <a:lnTo>
                  <a:pt x="1505309" y="321911"/>
                </a:lnTo>
                <a:cubicBezTo>
                  <a:pt x="1505309" y="317641"/>
                  <a:pt x="1504361" y="314083"/>
                  <a:pt x="1502463" y="311237"/>
                </a:cubicBezTo>
                <a:cubicBezTo>
                  <a:pt x="1500565" y="308391"/>
                  <a:pt x="1496770" y="306137"/>
                  <a:pt x="1491078" y="304477"/>
                </a:cubicBezTo>
                <a:cubicBezTo>
                  <a:pt x="1485385" y="302816"/>
                  <a:pt x="1476964" y="301631"/>
                  <a:pt x="1465816" y="300919"/>
                </a:cubicBezTo>
                <a:cubicBezTo>
                  <a:pt x="1454668" y="300207"/>
                  <a:pt x="1440081" y="299852"/>
                  <a:pt x="1422054" y="299852"/>
                </a:cubicBezTo>
                <a:close/>
                <a:moveTo>
                  <a:pt x="2656797" y="290601"/>
                </a:moveTo>
                <a:cubicBezTo>
                  <a:pt x="2599870" y="290601"/>
                  <a:pt x="2550652" y="298191"/>
                  <a:pt x="2509144" y="313372"/>
                </a:cubicBezTo>
                <a:cubicBezTo>
                  <a:pt x="2467634" y="328552"/>
                  <a:pt x="2432292" y="349070"/>
                  <a:pt x="2403117" y="374924"/>
                </a:cubicBezTo>
                <a:cubicBezTo>
                  <a:pt x="2373943" y="400778"/>
                  <a:pt x="2350104" y="430902"/>
                  <a:pt x="2331604" y="465295"/>
                </a:cubicBezTo>
                <a:cubicBezTo>
                  <a:pt x="2313102" y="499688"/>
                  <a:pt x="2298751" y="535860"/>
                  <a:pt x="2288552" y="573812"/>
                </a:cubicBezTo>
                <a:cubicBezTo>
                  <a:pt x="2278353" y="611763"/>
                  <a:pt x="2271474" y="650426"/>
                  <a:pt x="2267916" y="689800"/>
                </a:cubicBezTo>
                <a:cubicBezTo>
                  <a:pt x="2264358" y="729174"/>
                  <a:pt x="2262580" y="766888"/>
                  <a:pt x="2262580" y="802942"/>
                </a:cubicBezTo>
                <a:cubicBezTo>
                  <a:pt x="2262580" y="846111"/>
                  <a:pt x="2264240" y="886909"/>
                  <a:pt x="2267561" y="925334"/>
                </a:cubicBezTo>
                <a:cubicBezTo>
                  <a:pt x="2270882" y="963760"/>
                  <a:pt x="2276930" y="999339"/>
                  <a:pt x="2285706" y="1032072"/>
                </a:cubicBezTo>
                <a:cubicBezTo>
                  <a:pt x="2294482" y="1064805"/>
                  <a:pt x="2306223" y="1094217"/>
                  <a:pt x="2320930" y="1120308"/>
                </a:cubicBezTo>
                <a:cubicBezTo>
                  <a:pt x="2335635" y="1146400"/>
                  <a:pt x="2354611" y="1168578"/>
                  <a:pt x="2377856" y="1186842"/>
                </a:cubicBezTo>
                <a:cubicBezTo>
                  <a:pt x="2401101" y="1205106"/>
                  <a:pt x="2428615" y="1219100"/>
                  <a:pt x="2460400" y="1228825"/>
                </a:cubicBezTo>
                <a:cubicBezTo>
                  <a:pt x="2492184" y="1238550"/>
                  <a:pt x="2529424" y="1243413"/>
                  <a:pt x="2572119" y="1243413"/>
                </a:cubicBezTo>
                <a:cubicBezTo>
                  <a:pt x="2624776" y="1243413"/>
                  <a:pt x="2671266" y="1235229"/>
                  <a:pt x="2711589" y="1218863"/>
                </a:cubicBezTo>
                <a:cubicBezTo>
                  <a:pt x="2751913" y="1202496"/>
                  <a:pt x="2785831" y="1179963"/>
                  <a:pt x="2813346" y="1151262"/>
                </a:cubicBezTo>
                <a:cubicBezTo>
                  <a:pt x="2840861" y="1122562"/>
                  <a:pt x="2861734" y="1088406"/>
                  <a:pt x="2875966" y="1048794"/>
                </a:cubicBezTo>
                <a:cubicBezTo>
                  <a:pt x="2890197" y="1009183"/>
                  <a:pt x="2897313" y="966132"/>
                  <a:pt x="2897313" y="919642"/>
                </a:cubicBezTo>
                <a:cubicBezTo>
                  <a:pt x="2897313" y="878370"/>
                  <a:pt x="2892332" y="840893"/>
                  <a:pt x="2882370" y="807211"/>
                </a:cubicBezTo>
                <a:cubicBezTo>
                  <a:pt x="2872408" y="773530"/>
                  <a:pt x="2856871" y="744829"/>
                  <a:pt x="2835761" y="721110"/>
                </a:cubicBezTo>
                <a:cubicBezTo>
                  <a:pt x="2814651" y="697390"/>
                  <a:pt x="2787491" y="679126"/>
                  <a:pt x="2754285" y="666318"/>
                </a:cubicBezTo>
                <a:cubicBezTo>
                  <a:pt x="2721077" y="653509"/>
                  <a:pt x="2681228" y="647105"/>
                  <a:pt x="2634738" y="647105"/>
                </a:cubicBezTo>
                <a:cubicBezTo>
                  <a:pt x="2613865" y="647105"/>
                  <a:pt x="2594178" y="648647"/>
                  <a:pt x="2575677" y="651730"/>
                </a:cubicBezTo>
                <a:cubicBezTo>
                  <a:pt x="2557175" y="654814"/>
                  <a:pt x="2539979" y="658727"/>
                  <a:pt x="2524087" y="663471"/>
                </a:cubicBezTo>
                <a:cubicBezTo>
                  <a:pt x="2508194" y="668215"/>
                  <a:pt x="2493489" y="673908"/>
                  <a:pt x="2479969" y="680549"/>
                </a:cubicBezTo>
                <a:cubicBezTo>
                  <a:pt x="2466449" y="687191"/>
                  <a:pt x="2454470" y="693832"/>
                  <a:pt x="2444033" y="700474"/>
                </a:cubicBezTo>
                <a:cubicBezTo>
                  <a:pt x="2444508" y="664420"/>
                  <a:pt x="2448540" y="630264"/>
                  <a:pt x="2456131" y="598005"/>
                </a:cubicBezTo>
                <a:cubicBezTo>
                  <a:pt x="2463721" y="565747"/>
                  <a:pt x="2475818" y="537402"/>
                  <a:pt x="2492421" y="512971"/>
                </a:cubicBezTo>
                <a:cubicBezTo>
                  <a:pt x="2509025" y="488540"/>
                  <a:pt x="2530609" y="469209"/>
                  <a:pt x="2557175" y="454977"/>
                </a:cubicBezTo>
                <a:cubicBezTo>
                  <a:pt x="2583741" y="440745"/>
                  <a:pt x="2616237" y="433629"/>
                  <a:pt x="2654663" y="433629"/>
                </a:cubicBezTo>
                <a:cubicBezTo>
                  <a:pt x="2677433" y="433629"/>
                  <a:pt x="2697476" y="435053"/>
                  <a:pt x="2714792" y="437899"/>
                </a:cubicBezTo>
                <a:cubicBezTo>
                  <a:pt x="2732107" y="440745"/>
                  <a:pt x="2747169" y="444066"/>
                  <a:pt x="2759977" y="447861"/>
                </a:cubicBezTo>
                <a:cubicBezTo>
                  <a:pt x="2772786" y="451656"/>
                  <a:pt x="2783697" y="455096"/>
                  <a:pt x="2792710" y="458179"/>
                </a:cubicBezTo>
                <a:cubicBezTo>
                  <a:pt x="2801723" y="461263"/>
                  <a:pt x="2809076" y="462804"/>
                  <a:pt x="2814769" y="462804"/>
                </a:cubicBezTo>
                <a:cubicBezTo>
                  <a:pt x="2819513" y="462804"/>
                  <a:pt x="2823546" y="461618"/>
                  <a:pt x="2826866" y="459246"/>
                </a:cubicBezTo>
                <a:cubicBezTo>
                  <a:pt x="2830187" y="456875"/>
                  <a:pt x="2832796" y="452961"/>
                  <a:pt x="2834693" y="447505"/>
                </a:cubicBezTo>
                <a:cubicBezTo>
                  <a:pt x="2836591" y="442050"/>
                  <a:pt x="2837895" y="434460"/>
                  <a:pt x="2838607" y="424735"/>
                </a:cubicBezTo>
                <a:cubicBezTo>
                  <a:pt x="2839319" y="415010"/>
                  <a:pt x="2839675" y="402794"/>
                  <a:pt x="2839675" y="388088"/>
                </a:cubicBezTo>
                <a:cubicBezTo>
                  <a:pt x="2839675" y="378600"/>
                  <a:pt x="2839437" y="370536"/>
                  <a:pt x="2838963" y="363894"/>
                </a:cubicBezTo>
                <a:cubicBezTo>
                  <a:pt x="2838489" y="357253"/>
                  <a:pt x="2837658" y="351679"/>
                  <a:pt x="2836473" y="347172"/>
                </a:cubicBezTo>
                <a:cubicBezTo>
                  <a:pt x="2835286" y="342665"/>
                  <a:pt x="2833744" y="338514"/>
                  <a:pt x="2831847" y="334719"/>
                </a:cubicBezTo>
                <a:cubicBezTo>
                  <a:pt x="2829950" y="330924"/>
                  <a:pt x="2827222" y="327485"/>
                  <a:pt x="2823664" y="324401"/>
                </a:cubicBezTo>
                <a:cubicBezTo>
                  <a:pt x="2820106" y="321318"/>
                  <a:pt x="2812872" y="317641"/>
                  <a:pt x="2801961" y="313372"/>
                </a:cubicBezTo>
                <a:cubicBezTo>
                  <a:pt x="2791050" y="309102"/>
                  <a:pt x="2777767" y="305307"/>
                  <a:pt x="2762112" y="301986"/>
                </a:cubicBezTo>
                <a:cubicBezTo>
                  <a:pt x="2746457" y="298666"/>
                  <a:pt x="2729497" y="295938"/>
                  <a:pt x="2711234" y="293803"/>
                </a:cubicBezTo>
                <a:cubicBezTo>
                  <a:pt x="2692969" y="291668"/>
                  <a:pt x="2674824" y="290601"/>
                  <a:pt x="2656797" y="290601"/>
                </a:cubicBezTo>
                <a:close/>
                <a:moveTo>
                  <a:pt x="9648920" y="289889"/>
                </a:moveTo>
                <a:cubicBezTo>
                  <a:pt x="9587249" y="289889"/>
                  <a:pt x="9534947" y="301038"/>
                  <a:pt x="9492015" y="323334"/>
                </a:cubicBezTo>
                <a:cubicBezTo>
                  <a:pt x="9449082" y="345630"/>
                  <a:pt x="9414215" y="377651"/>
                  <a:pt x="9387412" y="419398"/>
                </a:cubicBezTo>
                <a:cubicBezTo>
                  <a:pt x="9360609" y="461144"/>
                  <a:pt x="9341159" y="511785"/>
                  <a:pt x="9329062" y="571321"/>
                </a:cubicBezTo>
                <a:cubicBezTo>
                  <a:pt x="9316965" y="630857"/>
                  <a:pt x="9310917" y="697153"/>
                  <a:pt x="9310917" y="770209"/>
                </a:cubicBezTo>
                <a:cubicBezTo>
                  <a:pt x="9310917" y="844214"/>
                  <a:pt x="9315779" y="910510"/>
                  <a:pt x="9325504" y="969097"/>
                </a:cubicBezTo>
                <a:cubicBezTo>
                  <a:pt x="9335229" y="1027684"/>
                  <a:pt x="9352188" y="1077258"/>
                  <a:pt x="9376383" y="1117818"/>
                </a:cubicBezTo>
                <a:cubicBezTo>
                  <a:pt x="9400576" y="1158378"/>
                  <a:pt x="9433309" y="1189451"/>
                  <a:pt x="9474581" y="1211035"/>
                </a:cubicBezTo>
                <a:cubicBezTo>
                  <a:pt x="9515853" y="1232620"/>
                  <a:pt x="9568036" y="1243413"/>
                  <a:pt x="9631130" y="1243413"/>
                </a:cubicBezTo>
                <a:cubicBezTo>
                  <a:pt x="9693275" y="1243413"/>
                  <a:pt x="9745813" y="1232264"/>
                  <a:pt x="9788746" y="1209968"/>
                </a:cubicBezTo>
                <a:cubicBezTo>
                  <a:pt x="9831678" y="1187672"/>
                  <a:pt x="9866546" y="1155650"/>
                  <a:pt x="9893349" y="1113904"/>
                </a:cubicBezTo>
                <a:cubicBezTo>
                  <a:pt x="9920151" y="1072158"/>
                  <a:pt x="9939483" y="1021635"/>
                  <a:pt x="9951343" y="962337"/>
                </a:cubicBezTo>
                <a:cubicBezTo>
                  <a:pt x="9963202" y="903038"/>
                  <a:pt x="9969132" y="836624"/>
                  <a:pt x="9969133" y="763093"/>
                </a:cubicBezTo>
                <a:cubicBezTo>
                  <a:pt x="9969132" y="689088"/>
                  <a:pt x="9964389" y="622792"/>
                  <a:pt x="9954901" y="564205"/>
                </a:cubicBezTo>
                <a:cubicBezTo>
                  <a:pt x="9945413" y="505618"/>
                  <a:pt x="9928572" y="456044"/>
                  <a:pt x="9904378" y="415484"/>
                </a:cubicBezTo>
                <a:cubicBezTo>
                  <a:pt x="9880185" y="374924"/>
                  <a:pt x="9847333" y="343851"/>
                  <a:pt x="9805824" y="322266"/>
                </a:cubicBezTo>
                <a:cubicBezTo>
                  <a:pt x="9764314" y="300682"/>
                  <a:pt x="9712013" y="289889"/>
                  <a:pt x="9648920" y="289889"/>
                </a:cubicBezTo>
                <a:close/>
                <a:moveTo>
                  <a:pt x="8867870" y="289889"/>
                </a:moveTo>
                <a:cubicBezTo>
                  <a:pt x="8806198" y="289889"/>
                  <a:pt x="8753897" y="301038"/>
                  <a:pt x="8710965" y="323334"/>
                </a:cubicBezTo>
                <a:cubicBezTo>
                  <a:pt x="8668033" y="345630"/>
                  <a:pt x="8633165" y="377651"/>
                  <a:pt x="8606363" y="419398"/>
                </a:cubicBezTo>
                <a:cubicBezTo>
                  <a:pt x="8579559" y="461144"/>
                  <a:pt x="8560109" y="511785"/>
                  <a:pt x="8548013" y="571321"/>
                </a:cubicBezTo>
                <a:cubicBezTo>
                  <a:pt x="8535915" y="630857"/>
                  <a:pt x="8529867" y="697153"/>
                  <a:pt x="8529867" y="770209"/>
                </a:cubicBezTo>
                <a:cubicBezTo>
                  <a:pt x="8529867" y="844214"/>
                  <a:pt x="8534729" y="910510"/>
                  <a:pt x="8544455" y="969097"/>
                </a:cubicBezTo>
                <a:cubicBezTo>
                  <a:pt x="8554179" y="1027684"/>
                  <a:pt x="8571139" y="1077258"/>
                  <a:pt x="8595333" y="1117818"/>
                </a:cubicBezTo>
                <a:cubicBezTo>
                  <a:pt x="8619527" y="1158378"/>
                  <a:pt x="8652259" y="1189451"/>
                  <a:pt x="8693531" y="1211035"/>
                </a:cubicBezTo>
                <a:cubicBezTo>
                  <a:pt x="8734803" y="1232620"/>
                  <a:pt x="8786986" y="1243413"/>
                  <a:pt x="8850080" y="1243413"/>
                </a:cubicBezTo>
                <a:cubicBezTo>
                  <a:pt x="8912224" y="1243413"/>
                  <a:pt x="8964764" y="1232264"/>
                  <a:pt x="9007696" y="1209968"/>
                </a:cubicBezTo>
                <a:cubicBezTo>
                  <a:pt x="9050628" y="1187672"/>
                  <a:pt x="9085495" y="1155650"/>
                  <a:pt x="9112299" y="1113904"/>
                </a:cubicBezTo>
                <a:cubicBezTo>
                  <a:pt x="9139102" y="1072158"/>
                  <a:pt x="9158433" y="1021635"/>
                  <a:pt x="9170293" y="962337"/>
                </a:cubicBezTo>
                <a:cubicBezTo>
                  <a:pt x="9182152" y="903038"/>
                  <a:pt x="9188082" y="836624"/>
                  <a:pt x="9188083" y="763093"/>
                </a:cubicBezTo>
                <a:cubicBezTo>
                  <a:pt x="9188082" y="689088"/>
                  <a:pt x="9183338" y="622792"/>
                  <a:pt x="9173851" y="564205"/>
                </a:cubicBezTo>
                <a:cubicBezTo>
                  <a:pt x="9164363" y="505618"/>
                  <a:pt x="9147522" y="456044"/>
                  <a:pt x="9123328" y="415484"/>
                </a:cubicBezTo>
                <a:cubicBezTo>
                  <a:pt x="9099134" y="374924"/>
                  <a:pt x="9066282" y="343851"/>
                  <a:pt x="9024774" y="322266"/>
                </a:cubicBezTo>
                <a:cubicBezTo>
                  <a:pt x="8983265" y="300682"/>
                  <a:pt x="8930963" y="289889"/>
                  <a:pt x="8867870" y="289889"/>
                </a:cubicBezTo>
                <a:close/>
                <a:moveTo>
                  <a:pt x="8086819" y="289889"/>
                </a:moveTo>
                <a:cubicBezTo>
                  <a:pt x="8025149" y="289889"/>
                  <a:pt x="7972847" y="301038"/>
                  <a:pt x="7929915" y="323334"/>
                </a:cubicBezTo>
                <a:cubicBezTo>
                  <a:pt x="7886983" y="345630"/>
                  <a:pt x="7852115" y="377651"/>
                  <a:pt x="7825313" y="419398"/>
                </a:cubicBezTo>
                <a:cubicBezTo>
                  <a:pt x="7798509" y="461144"/>
                  <a:pt x="7779060" y="511785"/>
                  <a:pt x="7766963" y="571321"/>
                </a:cubicBezTo>
                <a:cubicBezTo>
                  <a:pt x="7754866" y="630857"/>
                  <a:pt x="7748817" y="697153"/>
                  <a:pt x="7748817" y="770209"/>
                </a:cubicBezTo>
                <a:cubicBezTo>
                  <a:pt x="7748817" y="844214"/>
                  <a:pt x="7753679" y="910510"/>
                  <a:pt x="7763405" y="969097"/>
                </a:cubicBezTo>
                <a:cubicBezTo>
                  <a:pt x="7773129" y="1027684"/>
                  <a:pt x="7790088" y="1077258"/>
                  <a:pt x="7814283" y="1117818"/>
                </a:cubicBezTo>
                <a:cubicBezTo>
                  <a:pt x="7838475" y="1158378"/>
                  <a:pt x="7871209" y="1189451"/>
                  <a:pt x="7912481" y="1211035"/>
                </a:cubicBezTo>
                <a:cubicBezTo>
                  <a:pt x="7953752" y="1232620"/>
                  <a:pt x="8005935" y="1243413"/>
                  <a:pt x="8069030" y="1243413"/>
                </a:cubicBezTo>
                <a:cubicBezTo>
                  <a:pt x="8131175" y="1243413"/>
                  <a:pt x="8183713" y="1232264"/>
                  <a:pt x="8226646" y="1209968"/>
                </a:cubicBezTo>
                <a:cubicBezTo>
                  <a:pt x="8269577" y="1187672"/>
                  <a:pt x="8304445" y="1155650"/>
                  <a:pt x="8331249" y="1113904"/>
                </a:cubicBezTo>
                <a:cubicBezTo>
                  <a:pt x="8358051" y="1072158"/>
                  <a:pt x="8377383" y="1021635"/>
                  <a:pt x="8389243" y="962337"/>
                </a:cubicBezTo>
                <a:cubicBezTo>
                  <a:pt x="8401103" y="903038"/>
                  <a:pt x="8407033" y="836624"/>
                  <a:pt x="8407033" y="763093"/>
                </a:cubicBezTo>
                <a:cubicBezTo>
                  <a:pt x="8407033" y="689088"/>
                  <a:pt x="8402288" y="622792"/>
                  <a:pt x="8392801" y="564205"/>
                </a:cubicBezTo>
                <a:cubicBezTo>
                  <a:pt x="8383313" y="505618"/>
                  <a:pt x="8366471" y="456044"/>
                  <a:pt x="8342279" y="415484"/>
                </a:cubicBezTo>
                <a:cubicBezTo>
                  <a:pt x="8318083" y="374924"/>
                  <a:pt x="8285233" y="343851"/>
                  <a:pt x="8243724" y="322266"/>
                </a:cubicBezTo>
                <a:cubicBezTo>
                  <a:pt x="8202215" y="300682"/>
                  <a:pt x="8149913" y="289889"/>
                  <a:pt x="8086819" y="289889"/>
                </a:cubicBezTo>
                <a:close/>
                <a:moveTo>
                  <a:pt x="6896194" y="289889"/>
                </a:moveTo>
                <a:cubicBezTo>
                  <a:pt x="6834524" y="289889"/>
                  <a:pt x="6782222" y="301038"/>
                  <a:pt x="6739290" y="323334"/>
                </a:cubicBezTo>
                <a:cubicBezTo>
                  <a:pt x="6696357" y="345630"/>
                  <a:pt x="6661489" y="377651"/>
                  <a:pt x="6634687" y="419398"/>
                </a:cubicBezTo>
                <a:cubicBezTo>
                  <a:pt x="6607884" y="461144"/>
                  <a:pt x="6588434" y="511785"/>
                  <a:pt x="6576337" y="571321"/>
                </a:cubicBezTo>
                <a:cubicBezTo>
                  <a:pt x="6564240" y="630857"/>
                  <a:pt x="6558192" y="697153"/>
                  <a:pt x="6558192" y="770209"/>
                </a:cubicBezTo>
                <a:cubicBezTo>
                  <a:pt x="6558192" y="844214"/>
                  <a:pt x="6563054" y="910510"/>
                  <a:pt x="6572779" y="969097"/>
                </a:cubicBezTo>
                <a:cubicBezTo>
                  <a:pt x="6582504" y="1027684"/>
                  <a:pt x="6599463" y="1077258"/>
                  <a:pt x="6623657" y="1117818"/>
                </a:cubicBezTo>
                <a:cubicBezTo>
                  <a:pt x="6647851" y="1158378"/>
                  <a:pt x="6680584" y="1189451"/>
                  <a:pt x="6721856" y="1211035"/>
                </a:cubicBezTo>
                <a:cubicBezTo>
                  <a:pt x="6763127" y="1232620"/>
                  <a:pt x="6815311" y="1243413"/>
                  <a:pt x="6878405" y="1243413"/>
                </a:cubicBezTo>
                <a:cubicBezTo>
                  <a:pt x="6940550" y="1243413"/>
                  <a:pt x="6993088" y="1232264"/>
                  <a:pt x="7036021" y="1209968"/>
                </a:cubicBezTo>
                <a:cubicBezTo>
                  <a:pt x="7078953" y="1187672"/>
                  <a:pt x="7113821" y="1155650"/>
                  <a:pt x="7140624" y="1113904"/>
                </a:cubicBezTo>
                <a:cubicBezTo>
                  <a:pt x="7167426" y="1072158"/>
                  <a:pt x="7186758" y="1021635"/>
                  <a:pt x="7198618" y="962337"/>
                </a:cubicBezTo>
                <a:cubicBezTo>
                  <a:pt x="7210477" y="903038"/>
                  <a:pt x="7216407" y="836624"/>
                  <a:pt x="7216407" y="763093"/>
                </a:cubicBezTo>
                <a:cubicBezTo>
                  <a:pt x="7216407" y="689088"/>
                  <a:pt x="7211663" y="622792"/>
                  <a:pt x="7202176" y="564205"/>
                </a:cubicBezTo>
                <a:cubicBezTo>
                  <a:pt x="7192688" y="505618"/>
                  <a:pt x="7175847" y="456044"/>
                  <a:pt x="7151653" y="415484"/>
                </a:cubicBezTo>
                <a:cubicBezTo>
                  <a:pt x="7127459" y="374924"/>
                  <a:pt x="7094608" y="343851"/>
                  <a:pt x="7053099" y="322266"/>
                </a:cubicBezTo>
                <a:cubicBezTo>
                  <a:pt x="7011589" y="300682"/>
                  <a:pt x="6959287" y="289889"/>
                  <a:pt x="6896194" y="289889"/>
                </a:cubicBezTo>
                <a:close/>
                <a:moveTo>
                  <a:pt x="4143469" y="289889"/>
                </a:moveTo>
                <a:cubicBezTo>
                  <a:pt x="4081798" y="289889"/>
                  <a:pt x="4029497" y="301038"/>
                  <a:pt x="3986564" y="323334"/>
                </a:cubicBezTo>
                <a:cubicBezTo>
                  <a:pt x="3943632" y="345630"/>
                  <a:pt x="3908765" y="377651"/>
                  <a:pt x="3881962" y="419398"/>
                </a:cubicBezTo>
                <a:cubicBezTo>
                  <a:pt x="3855159" y="461144"/>
                  <a:pt x="3835709" y="511785"/>
                  <a:pt x="3823612" y="571321"/>
                </a:cubicBezTo>
                <a:cubicBezTo>
                  <a:pt x="3811515" y="630857"/>
                  <a:pt x="3805467" y="697153"/>
                  <a:pt x="3805467" y="770209"/>
                </a:cubicBezTo>
                <a:cubicBezTo>
                  <a:pt x="3805467" y="844214"/>
                  <a:pt x="3810329" y="910510"/>
                  <a:pt x="3820054" y="969097"/>
                </a:cubicBezTo>
                <a:cubicBezTo>
                  <a:pt x="3829779" y="1027684"/>
                  <a:pt x="3846738" y="1077258"/>
                  <a:pt x="3870933" y="1117818"/>
                </a:cubicBezTo>
                <a:cubicBezTo>
                  <a:pt x="3895126" y="1158378"/>
                  <a:pt x="3927859" y="1189451"/>
                  <a:pt x="3969131" y="1211035"/>
                </a:cubicBezTo>
                <a:cubicBezTo>
                  <a:pt x="4010403" y="1232620"/>
                  <a:pt x="4062586" y="1243413"/>
                  <a:pt x="4125680" y="1243413"/>
                </a:cubicBezTo>
                <a:cubicBezTo>
                  <a:pt x="4187825" y="1243413"/>
                  <a:pt x="4240363" y="1232264"/>
                  <a:pt x="4283295" y="1209968"/>
                </a:cubicBezTo>
                <a:cubicBezTo>
                  <a:pt x="4326227" y="1187672"/>
                  <a:pt x="4361095" y="1155650"/>
                  <a:pt x="4387898" y="1113904"/>
                </a:cubicBezTo>
                <a:cubicBezTo>
                  <a:pt x="4414701" y="1072158"/>
                  <a:pt x="4434032" y="1021635"/>
                  <a:pt x="4445892" y="962337"/>
                </a:cubicBezTo>
                <a:cubicBezTo>
                  <a:pt x="4457752" y="903038"/>
                  <a:pt x="4463682" y="836624"/>
                  <a:pt x="4463682" y="763093"/>
                </a:cubicBezTo>
                <a:cubicBezTo>
                  <a:pt x="4463682" y="689088"/>
                  <a:pt x="4458938" y="622792"/>
                  <a:pt x="4449450" y="564205"/>
                </a:cubicBezTo>
                <a:cubicBezTo>
                  <a:pt x="4439963" y="505618"/>
                  <a:pt x="4423122" y="456044"/>
                  <a:pt x="4398928" y="415484"/>
                </a:cubicBezTo>
                <a:cubicBezTo>
                  <a:pt x="4374734" y="374924"/>
                  <a:pt x="4341883" y="343851"/>
                  <a:pt x="4300374" y="322266"/>
                </a:cubicBezTo>
                <a:cubicBezTo>
                  <a:pt x="4258864" y="300682"/>
                  <a:pt x="4206563" y="289889"/>
                  <a:pt x="4143469" y="289889"/>
                </a:cubicBezTo>
                <a:close/>
                <a:moveTo>
                  <a:pt x="0" y="0"/>
                </a:moveTo>
                <a:lnTo>
                  <a:pt x="11060349" y="0"/>
                </a:lnTo>
                <a:lnTo>
                  <a:pt x="11060349" y="1473420"/>
                </a:lnTo>
                <a:lnTo>
                  <a:pt x="0" y="1473420"/>
                </a:lnTo>
                <a:close/>
              </a:path>
            </a:pathLst>
          </a:cu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1D829-C252-E6C4-321B-E6BFCCF76EEE}"/>
              </a:ext>
            </a:extLst>
          </p:cNvPr>
          <p:cNvSpPr txBox="1"/>
          <p:nvPr/>
        </p:nvSpPr>
        <p:spPr>
          <a:xfrm>
            <a:off x="11175460" y="6566170"/>
            <a:ext cx="5560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4"/>
              </a:rPr>
              <a:t>Source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3215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50040F-1881-F8B4-2CC7-7DB2CE7BCBC5}"/>
              </a:ext>
            </a:extLst>
          </p:cNvPr>
          <p:cNvSpPr/>
          <p:nvPr/>
        </p:nvSpPr>
        <p:spPr>
          <a:xfrm>
            <a:off x="166255" y="232756"/>
            <a:ext cx="11859490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The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D1F1B-1483-F84B-9F96-DB1E5E9AB4AB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3" name="Picture 2" descr="A screenshot of a movi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6BEEB29-DB77-0D40-CF3D-60E4BDFB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97" y="1945531"/>
            <a:ext cx="7149406" cy="4416357"/>
          </a:xfrm>
          <a:prstGeom prst="rect">
            <a:avLst/>
          </a:prstGeom>
        </p:spPr>
      </p:pic>
      <p:pic>
        <p:nvPicPr>
          <p:cNvPr id="9" name="Picture 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4B66B18-DA0F-4454-44CB-9B6F30FB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272" y="897597"/>
            <a:ext cx="2305455" cy="10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3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2F5ACD-CD79-17C9-1AD5-2225ED31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18035"/>
            <a:ext cx="7772400" cy="4221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C0E707-7911-E9B9-AA4D-20DB2623047D}"/>
              </a:ext>
            </a:extLst>
          </p:cNvPr>
          <p:cNvSpPr/>
          <p:nvPr/>
        </p:nvSpPr>
        <p:spPr>
          <a:xfrm>
            <a:off x="166255" y="232755"/>
            <a:ext cx="11859490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OMDB API to supplement the primary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8A742-74CE-F1B8-0D98-81573FB94F04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288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0518FF-0D46-AB3E-B071-40C908A3C226}"/>
              </a:ext>
            </a:extLst>
          </p:cNvPr>
          <p:cNvSpPr/>
          <p:nvPr/>
        </p:nvSpPr>
        <p:spPr>
          <a:xfrm>
            <a:off x="3108960" y="881149"/>
            <a:ext cx="705473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has Netflix’s content strategy for TV shows evolved?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587732-EA07-3912-574B-98D6EA2E019E}"/>
              </a:ext>
            </a:extLst>
          </p:cNvPr>
          <p:cNvSpPr/>
          <p:nvPr/>
        </p:nvSpPr>
        <p:spPr>
          <a:xfrm>
            <a:off x="3108960" y="2230581"/>
            <a:ext cx="705473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are the factors that determine a show’s success/popularity?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BE278-93F3-5539-936A-4C4FB905DAFA}"/>
              </a:ext>
            </a:extLst>
          </p:cNvPr>
          <p:cNvSpPr/>
          <p:nvPr/>
        </p:nvSpPr>
        <p:spPr>
          <a:xfrm>
            <a:off x="3108960" y="3580013"/>
            <a:ext cx="705473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Has there been a shift in target audience demographics?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FCCAC-5941-2111-5A62-BF826DDEA761}"/>
              </a:ext>
            </a:extLst>
          </p:cNvPr>
          <p:cNvSpPr/>
          <p:nvPr/>
        </p:nvSpPr>
        <p:spPr>
          <a:xfrm>
            <a:off x="3108960" y="4943302"/>
            <a:ext cx="705473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Did the pandemic change tastes in favour of reality TV?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55DD13-DA17-BA6B-CB50-30024D353077}"/>
              </a:ext>
            </a:extLst>
          </p:cNvPr>
          <p:cNvSpPr/>
          <p:nvPr/>
        </p:nvSpPr>
        <p:spPr>
          <a:xfrm>
            <a:off x="2028306" y="881149"/>
            <a:ext cx="108065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80734E-6997-D168-A704-8432F06C883B}"/>
              </a:ext>
            </a:extLst>
          </p:cNvPr>
          <p:cNvSpPr/>
          <p:nvPr/>
        </p:nvSpPr>
        <p:spPr>
          <a:xfrm>
            <a:off x="2028306" y="2230581"/>
            <a:ext cx="108065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F44CB-0FBD-B8A0-7C48-9DB5ADD7645A}"/>
              </a:ext>
            </a:extLst>
          </p:cNvPr>
          <p:cNvSpPr/>
          <p:nvPr/>
        </p:nvSpPr>
        <p:spPr>
          <a:xfrm>
            <a:off x="2028306" y="3580013"/>
            <a:ext cx="108065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BBFE1-C593-2C6C-8E90-3AE8FCC050BC}"/>
              </a:ext>
            </a:extLst>
          </p:cNvPr>
          <p:cNvSpPr/>
          <p:nvPr/>
        </p:nvSpPr>
        <p:spPr>
          <a:xfrm>
            <a:off x="2028306" y="4943302"/>
            <a:ext cx="108065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62830-5D6F-510C-BD23-60A2F9873A54}"/>
              </a:ext>
            </a:extLst>
          </p:cNvPr>
          <p:cNvSpPr/>
          <p:nvPr/>
        </p:nvSpPr>
        <p:spPr>
          <a:xfrm>
            <a:off x="0" y="0"/>
            <a:ext cx="2028306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8966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12" name="Picture 11" descr="A graph with a line going up&#10;&#10;Description automatically generated">
            <a:extLst>
              <a:ext uri="{FF2B5EF4-FFF2-40B4-BE49-F238E27FC236}">
                <a16:creationId xmlns:a16="http://schemas.microsoft.com/office/drawing/2014/main" id="{CEC04590-6624-F7C1-49F5-2904A2D08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982D446-C9AB-B23E-A915-F3F9FD472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862" y="1559263"/>
            <a:ext cx="8616275" cy="43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9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pic>
        <p:nvPicPr>
          <p:cNvPr id="10" name="Picture 9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A9AA3F-9746-D630-98DE-5E7A5C7B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0498" y="1485900"/>
            <a:ext cx="7772400" cy="3886200"/>
          </a:xfrm>
          <a:prstGeom prst="rect">
            <a:avLst/>
          </a:prstGeom>
        </p:spPr>
      </p:pic>
      <p:pic>
        <p:nvPicPr>
          <p:cNvPr id="7" name="Picture 6" descr="A blue and red chart&#10;&#10;Description automatically generated">
            <a:extLst>
              <a:ext uri="{FF2B5EF4-FFF2-40B4-BE49-F238E27FC236}">
                <a16:creationId xmlns:a16="http://schemas.microsoft.com/office/drawing/2014/main" id="{0F7BC462-F228-FAB9-CAE3-FE4A5AA6F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463" y="1471309"/>
            <a:ext cx="9116469" cy="45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79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652</Words>
  <Application>Microsoft Macintosh PowerPoint</Application>
  <PresentationFormat>Widescreen</PresentationFormat>
  <Paragraphs>73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MiloTE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19</cp:revision>
  <cp:lastPrinted>2023-12-01T15:45:22Z</cp:lastPrinted>
  <dcterms:created xsi:type="dcterms:W3CDTF">2023-11-30T14:21:50Z</dcterms:created>
  <dcterms:modified xsi:type="dcterms:W3CDTF">2023-12-04T14:47:00Z</dcterms:modified>
</cp:coreProperties>
</file>